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6" r:id="rId1"/>
    <p:sldMasterId id="2147483680" r:id="rId2"/>
  </p:sldMasterIdLst>
  <p:notesMasterIdLst>
    <p:notesMasterId r:id="rId38"/>
  </p:notesMasterIdLst>
  <p:handoutMasterIdLst>
    <p:handoutMasterId r:id="rId39"/>
  </p:handoutMasterIdLst>
  <p:sldIdLst>
    <p:sldId id="695" r:id="rId3"/>
    <p:sldId id="290" r:id="rId4"/>
    <p:sldId id="559" r:id="rId5"/>
    <p:sldId id="678" r:id="rId6"/>
    <p:sldId id="560" r:id="rId7"/>
    <p:sldId id="683" r:id="rId8"/>
    <p:sldId id="696" r:id="rId9"/>
    <p:sldId id="680" r:id="rId10"/>
    <p:sldId id="682" r:id="rId11"/>
    <p:sldId id="636" r:id="rId12"/>
    <p:sldId id="655" r:id="rId13"/>
    <p:sldId id="689" r:id="rId14"/>
    <p:sldId id="690" r:id="rId15"/>
    <p:sldId id="656" r:id="rId16"/>
    <p:sldId id="657" r:id="rId17"/>
    <p:sldId id="271" r:id="rId18"/>
    <p:sldId id="673" r:id="rId19"/>
    <p:sldId id="415" r:id="rId20"/>
    <p:sldId id="688" r:id="rId21"/>
    <p:sldId id="658" r:id="rId22"/>
    <p:sldId id="659" r:id="rId23"/>
    <p:sldId id="686" r:id="rId24"/>
    <p:sldId id="684" r:id="rId25"/>
    <p:sldId id="685" r:id="rId26"/>
    <p:sldId id="503" r:id="rId27"/>
    <p:sldId id="510" r:id="rId28"/>
    <p:sldId id="509" r:id="rId29"/>
    <p:sldId id="511" r:id="rId30"/>
    <p:sldId id="699" r:id="rId31"/>
    <p:sldId id="557" r:id="rId32"/>
    <p:sldId id="639" r:id="rId33"/>
    <p:sldId id="676" r:id="rId34"/>
    <p:sldId id="665" r:id="rId35"/>
    <p:sldId id="672" r:id="rId36"/>
    <p:sldId id="674" r:id="rId37"/>
  </p:sldIdLst>
  <p:sldSz cx="12192000" cy="6858000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Karla" pitchFamily="2" charset="77"/>
      <p:regular r:id="rId41"/>
      <p:bold r:id="rId42"/>
    </p:embeddedFont>
    <p:embeddedFont>
      <p:font typeface="Karla Medium" pitchFamily="2" charset="77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C7C9"/>
    <a:srgbClr val="D2B3C0"/>
    <a:srgbClr val="FF7E79"/>
    <a:srgbClr val="009193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4F41A0-739D-934F-8353-A87D05D8D94A}" v="12" dt="2024-02-02T15:05:59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 autoAdjust="0"/>
    <p:restoredTop sz="86531"/>
  </p:normalViewPr>
  <p:slideViewPr>
    <p:cSldViewPr snapToGrid="0">
      <p:cViewPr varScale="1">
        <p:scale>
          <a:sx n="105" d="100"/>
          <a:sy n="105" d="100"/>
        </p:scale>
        <p:origin x="163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772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bani Budhraja" userId="10e66efcd7f35c56" providerId="LiveId" clId="{CD4F41A0-739D-934F-8353-A87D05D8D94A}"/>
    <pc:docChg chg="addSld delSld modSld">
      <pc:chgData name="Shibani Budhraja" userId="10e66efcd7f35c56" providerId="LiveId" clId="{CD4F41A0-739D-934F-8353-A87D05D8D94A}" dt="2024-02-02T15:06:31.372" v="54" actId="207"/>
      <pc:docMkLst>
        <pc:docMk/>
      </pc:docMkLst>
      <pc:sldChg chg="modSp mod">
        <pc:chgData name="Shibani Budhraja" userId="10e66efcd7f35c56" providerId="LiveId" clId="{CD4F41A0-739D-934F-8353-A87D05D8D94A}" dt="2024-02-02T15:05:28.728" v="33" actId="207"/>
        <pc:sldMkLst>
          <pc:docMk/>
          <pc:sldMk cId="3199771522" sldId="271"/>
        </pc:sldMkLst>
        <pc:spChg chg="mod">
          <ac:chgData name="Shibani Budhraja" userId="10e66efcd7f35c56" providerId="LiveId" clId="{CD4F41A0-739D-934F-8353-A87D05D8D94A}" dt="2024-02-02T15:05:28.728" v="33" actId="207"/>
          <ac:spMkLst>
            <pc:docMk/>
            <pc:sldMk cId="3199771522" sldId="271"/>
            <ac:spMk id="5" creationId="{ADFE89A8-A705-B126-7DCC-039C1BD65D80}"/>
          </ac:spMkLst>
        </pc:spChg>
      </pc:sldChg>
      <pc:sldChg chg="modSp mod">
        <pc:chgData name="Shibani Budhraja" userId="10e66efcd7f35c56" providerId="LiveId" clId="{CD4F41A0-739D-934F-8353-A87D05D8D94A}" dt="2024-02-02T14:56:21.041" v="2" actId="207"/>
        <pc:sldMkLst>
          <pc:docMk/>
          <pc:sldMk cId="0" sldId="290"/>
        </pc:sldMkLst>
        <pc:spChg chg="mod">
          <ac:chgData name="Shibani Budhraja" userId="10e66efcd7f35c56" providerId="LiveId" clId="{CD4F41A0-739D-934F-8353-A87D05D8D94A}" dt="2024-02-02T14:56:21.041" v="2" actId="207"/>
          <ac:spMkLst>
            <pc:docMk/>
            <pc:sldMk cId="0" sldId="290"/>
            <ac:spMk id="41" creationId="{ED509D22-5151-364B-A4AB-B7AD8B73C11D}"/>
          </ac:spMkLst>
        </pc:spChg>
      </pc:sldChg>
      <pc:sldChg chg="modSp mod">
        <pc:chgData name="Shibani Budhraja" userId="10e66efcd7f35c56" providerId="LiveId" clId="{CD4F41A0-739D-934F-8353-A87D05D8D94A}" dt="2024-02-02T15:05:36.447" v="34" actId="207"/>
        <pc:sldMkLst>
          <pc:docMk/>
          <pc:sldMk cId="1301861505" sldId="415"/>
        </pc:sldMkLst>
        <pc:spChg chg="mod">
          <ac:chgData name="Shibani Budhraja" userId="10e66efcd7f35c56" providerId="LiveId" clId="{CD4F41A0-739D-934F-8353-A87D05D8D94A}" dt="2024-02-02T15:05:36.447" v="34" actId="207"/>
          <ac:spMkLst>
            <pc:docMk/>
            <pc:sldMk cId="1301861505" sldId="415"/>
            <ac:spMk id="2" creationId="{00000000-0000-0000-0000-000000000000}"/>
          </ac:spMkLst>
        </pc:spChg>
      </pc:sldChg>
      <pc:sldChg chg="addSp delSp modSp mod">
        <pc:chgData name="Shibani Budhraja" userId="10e66efcd7f35c56" providerId="LiveId" clId="{CD4F41A0-739D-934F-8353-A87D05D8D94A}" dt="2024-02-02T15:06:02.973" v="47"/>
        <pc:sldMkLst>
          <pc:docMk/>
          <pc:sldMk cId="378134150" sldId="503"/>
        </pc:sldMkLst>
        <pc:spChg chg="mod">
          <ac:chgData name="Shibani Budhraja" userId="10e66efcd7f35c56" providerId="LiveId" clId="{CD4F41A0-739D-934F-8353-A87D05D8D94A}" dt="2024-02-02T15:06:01.271" v="45" actId="207"/>
          <ac:spMkLst>
            <pc:docMk/>
            <pc:sldMk cId="378134150" sldId="503"/>
            <ac:spMk id="2" creationId="{00000000-0000-0000-0000-000000000000}"/>
          </ac:spMkLst>
        </pc:spChg>
        <pc:spChg chg="add del mod">
          <ac:chgData name="Shibani Budhraja" userId="10e66efcd7f35c56" providerId="LiveId" clId="{CD4F41A0-739D-934F-8353-A87D05D8D94A}" dt="2024-02-02T15:06:02.973" v="47"/>
          <ac:spMkLst>
            <pc:docMk/>
            <pc:sldMk cId="378134150" sldId="503"/>
            <ac:spMk id="3" creationId="{360FE0BE-C199-A012-038A-D244C24338C0}"/>
          </ac:spMkLst>
        </pc:spChg>
      </pc:sldChg>
      <pc:sldChg chg="modSp mod">
        <pc:chgData name="Shibani Budhraja" userId="10e66efcd7f35c56" providerId="LiveId" clId="{CD4F41A0-739D-934F-8353-A87D05D8D94A}" dt="2024-02-02T15:06:11.927" v="49" actId="207"/>
        <pc:sldMkLst>
          <pc:docMk/>
          <pc:sldMk cId="3427289566" sldId="509"/>
        </pc:sldMkLst>
        <pc:spChg chg="mod">
          <ac:chgData name="Shibani Budhraja" userId="10e66efcd7f35c56" providerId="LiveId" clId="{CD4F41A0-739D-934F-8353-A87D05D8D94A}" dt="2024-02-02T15:06:11.927" v="49" actId="207"/>
          <ac:spMkLst>
            <pc:docMk/>
            <pc:sldMk cId="3427289566" sldId="509"/>
            <ac:spMk id="2" creationId="{F2205D26-AD1D-A077-0A76-0A7BD914FB24}"/>
          </ac:spMkLst>
        </pc:spChg>
      </pc:sldChg>
      <pc:sldChg chg="modSp mod">
        <pc:chgData name="Shibani Budhraja" userId="10e66efcd7f35c56" providerId="LiveId" clId="{CD4F41A0-739D-934F-8353-A87D05D8D94A}" dt="2024-02-02T15:06:07.238" v="48" actId="207"/>
        <pc:sldMkLst>
          <pc:docMk/>
          <pc:sldMk cId="3808305372" sldId="510"/>
        </pc:sldMkLst>
        <pc:spChg chg="mod">
          <ac:chgData name="Shibani Budhraja" userId="10e66efcd7f35c56" providerId="LiveId" clId="{CD4F41A0-739D-934F-8353-A87D05D8D94A}" dt="2024-02-02T15:06:07.238" v="48" actId="207"/>
          <ac:spMkLst>
            <pc:docMk/>
            <pc:sldMk cId="3808305372" sldId="510"/>
            <ac:spMk id="7" creationId="{3BAEE16F-6BDB-10CA-2EB0-5ABF8A687BD2}"/>
          </ac:spMkLst>
        </pc:spChg>
      </pc:sldChg>
      <pc:sldChg chg="modSp mod">
        <pc:chgData name="Shibani Budhraja" userId="10e66efcd7f35c56" providerId="LiveId" clId="{CD4F41A0-739D-934F-8353-A87D05D8D94A}" dt="2024-02-02T15:06:15.316" v="50" actId="207"/>
        <pc:sldMkLst>
          <pc:docMk/>
          <pc:sldMk cId="1903577121" sldId="511"/>
        </pc:sldMkLst>
        <pc:spChg chg="mod">
          <ac:chgData name="Shibani Budhraja" userId="10e66efcd7f35c56" providerId="LiveId" clId="{CD4F41A0-739D-934F-8353-A87D05D8D94A}" dt="2024-02-02T15:06:15.316" v="50" actId="207"/>
          <ac:spMkLst>
            <pc:docMk/>
            <pc:sldMk cId="1903577121" sldId="511"/>
            <ac:spMk id="3" creationId="{808CCD2B-7657-0D92-DCC3-A9FF2BAD74D1}"/>
          </ac:spMkLst>
        </pc:spChg>
      </pc:sldChg>
      <pc:sldChg chg="del">
        <pc:chgData name="Shibani Budhraja" userId="10e66efcd7f35c56" providerId="LiveId" clId="{CD4F41A0-739D-934F-8353-A87D05D8D94A}" dt="2024-02-02T14:58:19.524" v="8" actId="2696"/>
        <pc:sldMkLst>
          <pc:docMk/>
          <pc:sldMk cId="3420046804" sldId="519"/>
        </pc:sldMkLst>
      </pc:sldChg>
      <pc:sldChg chg="modSp mod">
        <pc:chgData name="Shibani Budhraja" userId="10e66efcd7f35c56" providerId="LiveId" clId="{CD4F41A0-739D-934F-8353-A87D05D8D94A}" dt="2024-02-02T15:06:19.276" v="51" actId="207"/>
        <pc:sldMkLst>
          <pc:docMk/>
          <pc:sldMk cId="2046813791" sldId="557"/>
        </pc:sldMkLst>
        <pc:spChg chg="mod">
          <ac:chgData name="Shibani Budhraja" userId="10e66efcd7f35c56" providerId="LiveId" clId="{CD4F41A0-739D-934F-8353-A87D05D8D94A}" dt="2024-02-02T15:06:19.276" v="51" actId="207"/>
          <ac:spMkLst>
            <pc:docMk/>
            <pc:sldMk cId="2046813791" sldId="557"/>
            <ac:spMk id="3" creationId="{73544FD8-4F10-60AE-BE5D-EF5FF9BE6A61}"/>
          </ac:spMkLst>
        </pc:spChg>
      </pc:sldChg>
      <pc:sldChg chg="modSp mod">
        <pc:chgData name="Shibani Budhraja" userId="10e66efcd7f35c56" providerId="LiveId" clId="{CD4F41A0-739D-934F-8353-A87D05D8D94A}" dt="2024-02-02T15:04:34.486" v="20" actId="207"/>
        <pc:sldMkLst>
          <pc:docMk/>
          <pc:sldMk cId="189893400" sldId="559"/>
        </pc:sldMkLst>
        <pc:spChg chg="mod">
          <ac:chgData name="Shibani Budhraja" userId="10e66efcd7f35c56" providerId="LiveId" clId="{CD4F41A0-739D-934F-8353-A87D05D8D94A}" dt="2024-02-02T14:56:48.579" v="5"/>
          <ac:spMkLst>
            <pc:docMk/>
            <pc:sldMk cId="189893400" sldId="559"/>
            <ac:spMk id="2" creationId="{261B656A-3A23-B0E2-B3D7-07E7DD66127A}"/>
          </ac:spMkLst>
        </pc:spChg>
        <pc:spChg chg="mod">
          <ac:chgData name="Shibani Budhraja" userId="10e66efcd7f35c56" providerId="LiveId" clId="{CD4F41A0-739D-934F-8353-A87D05D8D94A}" dt="2024-02-02T15:04:34.486" v="20" actId="207"/>
          <ac:spMkLst>
            <pc:docMk/>
            <pc:sldMk cId="189893400" sldId="559"/>
            <ac:spMk id="22" creationId="{15C20A7A-E637-AF6E-6CE0-9888FCEE8F93}"/>
          </ac:spMkLst>
        </pc:spChg>
      </pc:sldChg>
      <pc:sldChg chg="modSp mod">
        <pc:chgData name="Shibani Budhraja" userId="10e66efcd7f35c56" providerId="LiveId" clId="{CD4F41A0-739D-934F-8353-A87D05D8D94A}" dt="2024-02-02T15:04:40.309" v="22" actId="207"/>
        <pc:sldMkLst>
          <pc:docMk/>
          <pc:sldMk cId="2642087583" sldId="560"/>
        </pc:sldMkLst>
        <pc:spChg chg="mod">
          <ac:chgData name="Shibani Budhraja" userId="10e66efcd7f35c56" providerId="LiveId" clId="{CD4F41A0-739D-934F-8353-A87D05D8D94A}" dt="2024-02-02T15:04:40.309" v="22" actId="207"/>
          <ac:spMkLst>
            <pc:docMk/>
            <pc:sldMk cId="2642087583" sldId="560"/>
            <ac:spMk id="13" creationId="{ED509D22-5151-364B-A4AB-B7AD8B73C11D}"/>
          </ac:spMkLst>
        </pc:spChg>
        <pc:spChg chg="mod">
          <ac:chgData name="Shibani Budhraja" userId="10e66efcd7f35c56" providerId="LiveId" clId="{CD4F41A0-739D-934F-8353-A87D05D8D94A}" dt="2024-02-02T14:57:14.849" v="7"/>
          <ac:spMkLst>
            <pc:docMk/>
            <pc:sldMk cId="2642087583" sldId="560"/>
            <ac:spMk id="15" creationId="{3C51FA86-4780-9B30-4BB3-72DB7007F3FA}"/>
          </ac:spMkLst>
        </pc:spChg>
      </pc:sldChg>
      <pc:sldChg chg="modSp mod">
        <pc:chgData name="Shibani Budhraja" userId="10e66efcd7f35c56" providerId="LiveId" clId="{CD4F41A0-739D-934F-8353-A87D05D8D94A}" dt="2024-02-02T15:05:05.160" v="27" actId="207"/>
        <pc:sldMkLst>
          <pc:docMk/>
          <pc:sldMk cId="4018547769" sldId="636"/>
        </pc:sldMkLst>
        <pc:spChg chg="mod">
          <ac:chgData name="Shibani Budhraja" userId="10e66efcd7f35c56" providerId="LiveId" clId="{CD4F41A0-739D-934F-8353-A87D05D8D94A}" dt="2024-02-02T15:05:05.160" v="27" actId="207"/>
          <ac:spMkLst>
            <pc:docMk/>
            <pc:sldMk cId="4018547769" sldId="636"/>
            <ac:spMk id="8" creationId="{C93C7B47-49F0-67A0-650E-3FE1EA4DD903}"/>
          </ac:spMkLst>
        </pc:spChg>
      </pc:sldChg>
      <pc:sldChg chg="del">
        <pc:chgData name="Shibani Budhraja" userId="10e66efcd7f35c56" providerId="LiveId" clId="{CD4F41A0-739D-934F-8353-A87D05D8D94A}" dt="2024-02-02T14:58:22.513" v="10" actId="2696"/>
        <pc:sldMkLst>
          <pc:docMk/>
          <pc:sldMk cId="984425332" sldId="637"/>
        </pc:sldMkLst>
      </pc:sldChg>
      <pc:sldChg chg="modSp mod">
        <pc:chgData name="Shibani Budhraja" userId="10e66efcd7f35c56" providerId="LiveId" clId="{CD4F41A0-739D-934F-8353-A87D05D8D94A}" dt="2024-02-02T15:06:24.505" v="52" actId="207"/>
        <pc:sldMkLst>
          <pc:docMk/>
          <pc:sldMk cId="2881627813" sldId="639"/>
        </pc:sldMkLst>
        <pc:spChg chg="mod">
          <ac:chgData name="Shibani Budhraja" userId="10e66efcd7f35c56" providerId="LiveId" clId="{CD4F41A0-739D-934F-8353-A87D05D8D94A}" dt="2024-02-02T15:06:24.505" v="52" actId="207"/>
          <ac:spMkLst>
            <pc:docMk/>
            <pc:sldMk cId="2881627813" sldId="639"/>
            <ac:spMk id="944" creationId="{00000000-0000-0000-0000-000000000000}"/>
          </ac:spMkLst>
        </pc:spChg>
        <pc:spChg chg="mod">
          <ac:chgData name="Shibani Budhraja" userId="10e66efcd7f35c56" providerId="LiveId" clId="{CD4F41A0-739D-934F-8353-A87D05D8D94A}" dt="2024-02-02T14:59:45.205" v="15" actId="207"/>
          <ac:spMkLst>
            <pc:docMk/>
            <pc:sldMk cId="2881627813" sldId="639"/>
            <ac:spMk id="945" creationId="{00000000-0000-0000-0000-000000000000}"/>
          </ac:spMkLst>
        </pc:spChg>
      </pc:sldChg>
      <pc:sldChg chg="modSp mod">
        <pc:chgData name="Shibani Budhraja" userId="10e66efcd7f35c56" providerId="LiveId" clId="{CD4F41A0-739D-934F-8353-A87D05D8D94A}" dt="2024-02-02T15:05:09.175" v="28" actId="207"/>
        <pc:sldMkLst>
          <pc:docMk/>
          <pc:sldMk cId="402376075" sldId="655"/>
        </pc:sldMkLst>
        <pc:spChg chg="mod">
          <ac:chgData name="Shibani Budhraja" userId="10e66efcd7f35c56" providerId="LiveId" clId="{CD4F41A0-739D-934F-8353-A87D05D8D94A}" dt="2024-02-02T15:05:09.175" v="28" actId="207"/>
          <ac:spMkLst>
            <pc:docMk/>
            <pc:sldMk cId="402376075" sldId="655"/>
            <ac:spMk id="8" creationId="{1B4C7E1F-BD7F-120B-C2B2-7152E2C47D67}"/>
          </ac:spMkLst>
        </pc:spChg>
      </pc:sldChg>
      <pc:sldChg chg="modSp mod">
        <pc:chgData name="Shibani Budhraja" userId="10e66efcd7f35c56" providerId="LiveId" clId="{CD4F41A0-739D-934F-8353-A87D05D8D94A}" dt="2024-02-02T15:05:21.056" v="31" actId="207"/>
        <pc:sldMkLst>
          <pc:docMk/>
          <pc:sldMk cId="103679725" sldId="656"/>
        </pc:sldMkLst>
        <pc:spChg chg="mod">
          <ac:chgData name="Shibani Budhraja" userId="10e66efcd7f35c56" providerId="LiveId" clId="{CD4F41A0-739D-934F-8353-A87D05D8D94A}" dt="2024-02-02T15:05:21.056" v="31" actId="207"/>
          <ac:spMkLst>
            <pc:docMk/>
            <pc:sldMk cId="103679725" sldId="656"/>
            <ac:spMk id="8" creationId="{13C9FDB1-E9FE-DD36-CDE9-58939FF7E302}"/>
          </ac:spMkLst>
        </pc:spChg>
      </pc:sldChg>
      <pc:sldChg chg="modSp mod">
        <pc:chgData name="Shibani Budhraja" userId="10e66efcd7f35c56" providerId="LiveId" clId="{CD4F41A0-739D-934F-8353-A87D05D8D94A}" dt="2024-02-02T15:05:25.961" v="32" actId="207"/>
        <pc:sldMkLst>
          <pc:docMk/>
          <pc:sldMk cId="1661374948" sldId="657"/>
        </pc:sldMkLst>
        <pc:spChg chg="mod">
          <ac:chgData name="Shibani Budhraja" userId="10e66efcd7f35c56" providerId="LiveId" clId="{CD4F41A0-739D-934F-8353-A87D05D8D94A}" dt="2024-02-02T15:05:25.961" v="32" actId="207"/>
          <ac:spMkLst>
            <pc:docMk/>
            <pc:sldMk cId="1661374948" sldId="657"/>
            <ac:spMk id="8" creationId="{1635BCB0-EC86-7CBD-6296-77352349877C}"/>
          </ac:spMkLst>
        </pc:spChg>
      </pc:sldChg>
      <pc:sldChg chg="modSp mod">
        <pc:chgData name="Shibani Budhraja" userId="10e66efcd7f35c56" providerId="LiveId" clId="{CD4F41A0-739D-934F-8353-A87D05D8D94A}" dt="2024-02-02T15:05:42.251" v="36" actId="207"/>
        <pc:sldMkLst>
          <pc:docMk/>
          <pc:sldMk cId="209285167" sldId="658"/>
        </pc:sldMkLst>
        <pc:spChg chg="mod">
          <ac:chgData name="Shibani Budhraja" userId="10e66efcd7f35c56" providerId="LiveId" clId="{CD4F41A0-739D-934F-8353-A87D05D8D94A}" dt="2024-02-02T15:05:42.251" v="36" actId="207"/>
          <ac:spMkLst>
            <pc:docMk/>
            <pc:sldMk cId="209285167" sldId="658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CD4F41A0-739D-934F-8353-A87D05D8D94A}" dt="2024-02-02T15:05:45.874" v="37" actId="207"/>
        <pc:sldMkLst>
          <pc:docMk/>
          <pc:sldMk cId="1161576721" sldId="659"/>
        </pc:sldMkLst>
        <pc:spChg chg="mod">
          <ac:chgData name="Shibani Budhraja" userId="10e66efcd7f35c56" providerId="LiveId" clId="{CD4F41A0-739D-934F-8353-A87D05D8D94A}" dt="2024-02-02T15:05:45.874" v="37" actId="207"/>
          <ac:spMkLst>
            <pc:docMk/>
            <pc:sldMk cId="1161576721" sldId="659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CD4F41A0-739D-934F-8353-A87D05D8D94A}" dt="2024-02-02T15:06:31.372" v="54" actId="207"/>
        <pc:sldMkLst>
          <pc:docMk/>
          <pc:sldMk cId="474393920" sldId="665"/>
        </pc:sldMkLst>
        <pc:spChg chg="mod">
          <ac:chgData name="Shibani Budhraja" userId="10e66efcd7f35c56" providerId="LiveId" clId="{CD4F41A0-739D-934F-8353-A87D05D8D94A}" dt="2024-02-02T15:06:31.372" v="54" actId="207"/>
          <ac:spMkLst>
            <pc:docMk/>
            <pc:sldMk cId="474393920" sldId="665"/>
            <ac:spMk id="944" creationId="{00000000-0000-0000-0000-000000000000}"/>
          </ac:spMkLst>
        </pc:spChg>
      </pc:sldChg>
      <pc:sldChg chg="modSp mod">
        <pc:chgData name="Shibani Budhraja" userId="10e66efcd7f35c56" providerId="LiveId" clId="{CD4F41A0-739D-934F-8353-A87D05D8D94A}" dt="2024-02-02T15:06:28.589" v="53" actId="207"/>
        <pc:sldMkLst>
          <pc:docMk/>
          <pc:sldMk cId="4073552200" sldId="676"/>
        </pc:sldMkLst>
        <pc:spChg chg="mod">
          <ac:chgData name="Shibani Budhraja" userId="10e66efcd7f35c56" providerId="LiveId" clId="{CD4F41A0-739D-934F-8353-A87D05D8D94A}" dt="2024-02-02T15:06:28.589" v="53" actId="207"/>
          <ac:spMkLst>
            <pc:docMk/>
            <pc:sldMk cId="4073552200" sldId="676"/>
            <ac:spMk id="944" creationId="{00000000-0000-0000-0000-000000000000}"/>
          </ac:spMkLst>
        </pc:spChg>
      </pc:sldChg>
      <pc:sldChg chg="del">
        <pc:chgData name="Shibani Budhraja" userId="10e66efcd7f35c56" providerId="LiveId" clId="{CD4F41A0-739D-934F-8353-A87D05D8D94A}" dt="2024-02-02T14:58:26.939" v="11" actId="2696"/>
        <pc:sldMkLst>
          <pc:docMk/>
          <pc:sldMk cId="1491010459" sldId="677"/>
        </pc:sldMkLst>
      </pc:sldChg>
      <pc:sldChg chg="modSp mod">
        <pc:chgData name="Shibani Budhraja" userId="10e66efcd7f35c56" providerId="LiveId" clId="{CD4F41A0-739D-934F-8353-A87D05D8D94A}" dt="2024-02-02T15:04:37.495" v="21" actId="207"/>
        <pc:sldMkLst>
          <pc:docMk/>
          <pc:sldMk cId="4067542873" sldId="678"/>
        </pc:sldMkLst>
        <pc:spChg chg="mod">
          <ac:chgData name="Shibani Budhraja" userId="10e66efcd7f35c56" providerId="LiveId" clId="{CD4F41A0-739D-934F-8353-A87D05D8D94A}" dt="2024-02-02T15:04:37.495" v="21" actId="207"/>
          <ac:spMkLst>
            <pc:docMk/>
            <pc:sldMk cId="4067542873" sldId="678"/>
            <ac:spMk id="23" creationId="{7F576359-FD98-FCDD-DBF5-5B79AD477DA8}"/>
          </ac:spMkLst>
        </pc:spChg>
      </pc:sldChg>
      <pc:sldChg chg="modSp add del mod">
        <pc:chgData name="Shibani Budhraja" userId="10e66efcd7f35c56" providerId="LiveId" clId="{CD4F41A0-739D-934F-8353-A87D05D8D94A}" dt="2024-02-02T15:04:53.098" v="25" actId="207"/>
        <pc:sldMkLst>
          <pc:docMk/>
          <pc:sldMk cId="1679871688" sldId="680"/>
        </pc:sldMkLst>
        <pc:spChg chg="mod">
          <ac:chgData name="Shibani Budhraja" userId="10e66efcd7f35c56" providerId="LiveId" clId="{CD4F41A0-739D-934F-8353-A87D05D8D94A}" dt="2024-02-02T15:04:53.098" v="25" actId="207"/>
          <ac:spMkLst>
            <pc:docMk/>
            <pc:sldMk cId="1679871688" sldId="680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CD4F41A0-739D-934F-8353-A87D05D8D94A}" dt="2024-02-02T15:04:57.059" v="26" actId="207"/>
        <pc:sldMkLst>
          <pc:docMk/>
          <pc:sldMk cId="662238250" sldId="682"/>
        </pc:sldMkLst>
        <pc:spChg chg="mod">
          <ac:chgData name="Shibani Budhraja" userId="10e66efcd7f35c56" providerId="LiveId" clId="{CD4F41A0-739D-934F-8353-A87D05D8D94A}" dt="2024-02-02T15:04:57.059" v="26" actId="207"/>
          <ac:spMkLst>
            <pc:docMk/>
            <pc:sldMk cId="662238250" sldId="682"/>
            <ac:spMk id="635" creationId="{00000000-0000-0000-0000-000000000000}"/>
          </ac:spMkLst>
        </pc:spChg>
      </pc:sldChg>
      <pc:sldChg chg="modSp mod">
        <pc:chgData name="Shibani Budhraja" userId="10e66efcd7f35c56" providerId="LiveId" clId="{CD4F41A0-739D-934F-8353-A87D05D8D94A}" dt="2024-02-02T15:04:50.095" v="24"/>
        <pc:sldMkLst>
          <pc:docMk/>
          <pc:sldMk cId="329916155" sldId="683"/>
        </pc:sldMkLst>
        <pc:spChg chg="mod">
          <ac:chgData name="Shibani Budhraja" userId="10e66efcd7f35c56" providerId="LiveId" clId="{CD4F41A0-739D-934F-8353-A87D05D8D94A}" dt="2024-02-02T15:04:50.095" v="24"/>
          <ac:spMkLst>
            <pc:docMk/>
            <pc:sldMk cId="329916155" sldId="683"/>
            <ac:spMk id="13" creationId="{ED509D22-5151-364B-A4AB-B7AD8B73C11D}"/>
          </ac:spMkLst>
        </pc:spChg>
      </pc:sldChg>
      <pc:sldChg chg="modSp mod">
        <pc:chgData name="Shibani Budhraja" userId="10e66efcd7f35c56" providerId="LiveId" clId="{CD4F41A0-739D-934F-8353-A87D05D8D94A}" dt="2024-02-02T15:05:53.352" v="39" actId="207"/>
        <pc:sldMkLst>
          <pc:docMk/>
          <pc:sldMk cId="3140268068" sldId="684"/>
        </pc:sldMkLst>
        <pc:spChg chg="mod">
          <ac:chgData name="Shibani Budhraja" userId="10e66efcd7f35c56" providerId="LiveId" clId="{CD4F41A0-739D-934F-8353-A87D05D8D94A}" dt="2024-02-02T15:05:53.352" v="39" actId="207"/>
          <ac:spMkLst>
            <pc:docMk/>
            <pc:sldMk cId="3140268068" sldId="684"/>
            <ac:spMk id="2" creationId="{00000000-0000-0000-0000-000000000000}"/>
          </ac:spMkLst>
        </pc:spChg>
      </pc:sldChg>
      <pc:sldChg chg="addSp delSp modSp mod">
        <pc:chgData name="Shibani Budhraja" userId="10e66efcd7f35c56" providerId="LiveId" clId="{CD4F41A0-739D-934F-8353-A87D05D8D94A}" dt="2024-02-02T15:05:58.860" v="43"/>
        <pc:sldMkLst>
          <pc:docMk/>
          <pc:sldMk cId="718469618" sldId="685"/>
        </pc:sldMkLst>
        <pc:spChg chg="mod">
          <ac:chgData name="Shibani Budhraja" userId="10e66efcd7f35c56" providerId="LiveId" clId="{CD4F41A0-739D-934F-8353-A87D05D8D94A}" dt="2024-02-02T15:05:57.490" v="41" actId="207"/>
          <ac:spMkLst>
            <pc:docMk/>
            <pc:sldMk cId="718469618" sldId="685"/>
            <ac:spMk id="2" creationId="{00000000-0000-0000-0000-000000000000}"/>
          </ac:spMkLst>
        </pc:spChg>
        <pc:spChg chg="mod">
          <ac:chgData name="Shibani Budhraja" userId="10e66efcd7f35c56" providerId="LiveId" clId="{CD4F41A0-739D-934F-8353-A87D05D8D94A}" dt="2024-02-02T15:01:03.796" v="16" actId="207"/>
          <ac:spMkLst>
            <pc:docMk/>
            <pc:sldMk cId="718469618" sldId="685"/>
            <ac:spMk id="11" creationId="{CF316CD7-FF6B-71A2-10A8-6EC75FC3C47F}"/>
          </ac:spMkLst>
        </pc:spChg>
        <pc:spChg chg="mod">
          <ac:chgData name="Shibani Budhraja" userId="10e66efcd7f35c56" providerId="LiveId" clId="{CD4F41A0-739D-934F-8353-A87D05D8D94A}" dt="2024-02-02T15:01:14.712" v="19" actId="207"/>
          <ac:spMkLst>
            <pc:docMk/>
            <pc:sldMk cId="718469618" sldId="685"/>
            <ac:spMk id="27" creationId="{1BDB8903-E7C4-05E8-0F77-5769AB4BC3A9}"/>
          </ac:spMkLst>
        </pc:spChg>
        <pc:spChg chg="add del mod">
          <ac:chgData name="Shibani Budhraja" userId="10e66efcd7f35c56" providerId="LiveId" clId="{CD4F41A0-739D-934F-8353-A87D05D8D94A}" dt="2024-02-02T15:05:58.860" v="43"/>
          <ac:spMkLst>
            <pc:docMk/>
            <pc:sldMk cId="718469618" sldId="685"/>
            <ac:spMk id="35" creationId="{8D572DAD-5709-76CA-E985-0C8A63BAAE0A}"/>
          </ac:spMkLst>
        </pc:spChg>
        <pc:spChg chg="mod">
          <ac:chgData name="Shibani Budhraja" userId="10e66efcd7f35c56" providerId="LiveId" clId="{CD4F41A0-739D-934F-8353-A87D05D8D94A}" dt="2024-02-02T15:01:10.762" v="18" actId="207"/>
          <ac:spMkLst>
            <pc:docMk/>
            <pc:sldMk cId="718469618" sldId="685"/>
            <ac:spMk id="37" creationId="{83AA1A23-EF89-B34F-A493-C4E1F6EE7B98}"/>
          </ac:spMkLst>
        </pc:spChg>
      </pc:sldChg>
      <pc:sldChg chg="modSp mod">
        <pc:chgData name="Shibani Budhraja" userId="10e66efcd7f35c56" providerId="LiveId" clId="{CD4F41A0-739D-934F-8353-A87D05D8D94A}" dt="2024-02-02T15:05:50.139" v="38" actId="207"/>
        <pc:sldMkLst>
          <pc:docMk/>
          <pc:sldMk cId="2306065332" sldId="686"/>
        </pc:sldMkLst>
        <pc:spChg chg="mod">
          <ac:chgData name="Shibani Budhraja" userId="10e66efcd7f35c56" providerId="LiveId" clId="{CD4F41A0-739D-934F-8353-A87D05D8D94A}" dt="2024-02-02T15:05:50.139" v="38" actId="207"/>
          <ac:spMkLst>
            <pc:docMk/>
            <pc:sldMk cId="2306065332" sldId="686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CD4F41A0-739D-934F-8353-A87D05D8D94A}" dt="2024-02-02T15:05:39.021" v="35" actId="207"/>
        <pc:sldMkLst>
          <pc:docMk/>
          <pc:sldMk cId="3814457058" sldId="688"/>
        </pc:sldMkLst>
        <pc:spChg chg="mod">
          <ac:chgData name="Shibani Budhraja" userId="10e66efcd7f35c56" providerId="LiveId" clId="{CD4F41A0-739D-934F-8353-A87D05D8D94A}" dt="2024-02-02T15:05:39.021" v="35" actId="207"/>
          <ac:spMkLst>
            <pc:docMk/>
            <pc:sldMk cId="3814457058" sldId="688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CD4F41A0-739D-934F-8353-A87D05D8D94A}" dt="2024-02-02T15:05:12.708" v="29" actId="207"/>
        <pc:sldMkLst>
          <pc:docMk/>
          <pc:sldMk cId="2755024145" sldId="689"/>
        </pc:sldMkLst>
        <pc:spChg chg="mod">
          <ac:chgData name="Shibani Budhraja" userId="10e66efcd7f35c56" providerId="LiveId" clId="{CD4F41A0-739D-934F-8353-A87D05D8D94A}" dt="2024-02-02T15:05:12.708" v="29" actId="207"/>
          <ac:spMkLst>
            <pc:docMk/>
            <pc:sldMk cId="2755024145" sldId="689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CD4F41A0-739D-934F-8353-A87D05D8D94A}" dt="2024-02-02T15:05:17.113" v="30" actId="207"/>
        <pc:sldMkLst>
          <pc:docMk/>
          <pc:sldMk cId="3335704629" sldId="690"/>
        </pc:sldMkLst>
        <pc:spChg chg="mod">
          <ac:chgData name="Shibani Budhraja" userId="10e66efcd7f35c56" providerId="LiveId" clId="{CD4F41A0-739D-934F-8353-A87D05D8D94A}" dt="2024-02-02T15:05:17.113" v="30" actId="207"/>
          <ac:spMkLst>
            <pc:docMk/>
            <pc:sldMk cId="3335704629" sldId="690"/>
            <ac:spMk id="2" creationId="{00000000-0000-0000-0000-000000000000}"/>
          </ac:spMkLst>
        </pc:spChg>
      </pc:sldChg>
      <pc:sldChg chg="del">
        <pc:chgData name="Shibani Budhraja" userId="10e66efcd7f35c56" providerId="LiveId" clId="{CD4F41A0-739D-934F-8353-A87D05D8D94A}" dt="2024-02-02T14:56:10.366" v="1" actId="2696"/>
        <pc:sldMkLst>
          <pc:docMk/>
          <pc:sldMk cId="2822004350" sldId="691"/>
        </pc:sldMkLst>
      </pc:sldChg>
      <pc:sldChg chg="add">
        <pc:chgData name="Shibani Budhraja" userId="10e66efcd7f35c56" providerId="LiveId" clId="{CD4F41A0-739D-934F-8353-A87D05D8D94A}" dt="2024-02-02T14:56:08.232" v="0"/>
        <pc:sldMkLst>
          <pc:docMk/>
          <pc:sldMk cId="2830526648" sldId="6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B8D38-111E-44A6-BDCA-806F411A9CE8}" type="datetimeFigureOut">
              <a:rPr lang="en-IN" smtClean="0"/>
              <a:t>03/06/24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3226D-DA86-4F86-9B6C-F9DDC06469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6166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A661D-9D8E-4B90-9859-DE6AC31D6FA0}" type="datetimeFigureOut">
              <a:rPr lang="en-IN" smtClean="0"/>
              <a:t>03/06/24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3F8A5-24BA-49DA-BDCC-FB199F4CCB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65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3F8A5-24BA-49DA-BDCC-FB199F4CCB70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089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698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07649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42943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55023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4477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29595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1998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3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15329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4800" y="6356353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7418"/>
            <a:ext cx="3484184" cy="246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2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3898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664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6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4800" y="6356353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4338"/>
            <a:ext cx="3484184" cy="24631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EF49EB-41CA-BFD4-57F1-45E92A5D0238}"/>
              </a:ext>
            </a:extLst>
          </p:cNvPr>
          <p:cNvSpPr txBox="1"/>
          <p:nvPr userDrawn="1"/>
        </p:nvSpPr>
        <p:spPr>
          <a:xfrm>
            <a:off x="349292" y="6400800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71501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63AEB507-FC84-BF4D-B358-11DDCDC7FC2B}" type="datetime1">
              <a:rPr lang="en-US" smtClean="0"/>
              <a:t>6/3/24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7D2CFE-308A-53D6-1FF4-D01AD0C89141}"/>
              </a:ext>
            </a:extLst>
          </p:cNvPr>
          <p:cNvSpPr txBox="1"/>
          <p:nvPr userDrawn="1"/>
        </p:nvSpPr>
        <p:spPr>
          <a:xfrm>
            <a:off x="2082800" y="2958528"/>
            <a:ext cx="802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</a:rPr>
              <a:t>Data Science 2 – Spring 2023</a:t>
            </a:r>
            <a:endParaRPr lang="en-US" sz="3200" dirty="0"/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Mark Glickman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8CF584-750B-1184-DE62-7589EA7063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8" name="Picture 7" descr="iacs.png">
              <a:extLst>
                <a:ext uri="{FF2B5EF4-FFF2-40B4-BE49-F238E27FC236}">
                  <a16:creationId xmlns:a16="http://schemas.microsoft.com/office/drawing/2014/main" id="{B4282B97-83F4-098D-CB99-808FA7D9E2F9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9" name="Picture 8" descr="harvard.png">
              <a:extLst>
                <a:ext uri="{FF2B5EF4-FFF2-40B4-BE49-F238E27FC236}">
                  <a16:creationId xmlns:a16="http://schemas.microsoft.com/office/drawing/2014/main" id="{EF8008C5-D122-2C49-10BD-8F95431129D7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8435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709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015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AFED539-7A0C-4F8A-8495-6A8E3D661E39}"/>
              </a:ext>
            </a:extLst>
          </p:cNvPr>
          <p:cNvSpPr txBox="1">
            <a:spLocks/>
          </p:cNvSpPr>
          <p:nvPr/>
        </p:nvSpPr>
        <p:spPr>
          <a:xfrm>
            <a:off x="11266200" y="6426817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084AF5C-3193-A821-334A-53D02F7E976A}"/>
              </a:ext>
            </a:extLst>
          </p:cNvPr>
          <p:cNvSpPr txBox="1">
            <a:spLocks/>
          </p:cNvSpPr>
          <p:nvPr userDrawn="1"/>
        </p:nvSpPr>
        <p:spPr>
          <a:xfrm>
            <a:off x="11266200" y="6426817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39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5522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>
            <a:extLst>
              <a:ext uri="{FF2B5EF4-FFF2-40B4-BE49-F238E27FC236}">
                <a16:creationId xmlns:a16="http://schemas.microsoft.com/office/drawing/2014/main" id="{0C46BD00-C3BF-6141-ADD1-3797604862EE}"/>
              </a:ext>
            </a:extLst>
          </p:cNvPr>
          <p:cNvSpPr txBox="1">
            <a:spLocks/>
          </p:cNvSpPr>
          <p:nvPr userDrawn="1"/>
        </p:nvSpPr>
        <p:spPr>
          <a:xfrm>
            <a:off x="11366810" y="6443414"/>
            <a:ext cx="258623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86CB4B4D-7CA3-9044-876B-883B54F8677D}" type="slidenum">
              <a:rPr lang="en-IN" kern="0" smtClean="0">
                <a:cs typeface="Calibri"/>
              </a:rPr>
              <a:pPr/>
              <a:t>‹#›</a:t>
            </a:fld>
            <a:endParaRPr lang="en-IN" kern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960A7A-D638-BD05-B22B-091032CF1EDA}"/>
              </a:ext>
            </a:extLst>
          </p:cNvPr>
          <p:cNvSpPr txBox="1"/>
          <p:nvPr userDrawn="1"/>
        </p:nvSpPr>
        <p:spPr>
          <a:xfrm>
            <a:off x="238681" y="6408110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83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96" r:id="rId4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960A7A-D638-BD05-B22B-091032CF1EDA}"/>
              </a:ext>
            </a:extLst>
          </p:cNvPr>
          <p:cNvSpPr txBox="1"/>
          <p:nvPr userDrawn="1"/>
        </p:nvSpPr>
        <p:spPr>
          <a:xfrm>
            <a:off x="238681" y="6408110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29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0.png"/><Relationship Id="rId5" Type="http://schemas.openxmlformats.org/officeDocument/2006/relationships/image" Target="../media/image21.png"/><Relationship Id="rId10" Type="http://schemas.openxmlformats.org/officeDocument/2006/relationships/image" Target="../media/image29.png"/><Relationship Id="rId4" Type="http://schemas.openxmlformats.org/officeDocument/2006/relationships/image" Target="../media/image200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png"/><Relationship Id="rId12" Type="http://schemas.openxmlformats.org/officeDocument/2006/relationships/image" Target="../media/image50.png"/><Relationship Id="rId17" Type="http://schemas.openxmlformats.org/officeDocument/2006/relationships/image" Target="../media/image10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10.png"/><Relationship Id="rId15" Type="http://schemas.openxmlformats.org/officeDocument/2006/relationships/image" Target="../media/image8.png"/><Relationship Id="rId10" Type="http://schemas.openxmlformats.org/officeDocument/2006/relationships/image" Target="../media/image311.png"/><Relationship Id="rId1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21" Type="http://schemas.openxmlformats.org/officeDocument/2006/relationships/image" Target="../media/image320.png"/><Relationship Id="rId7" Type="http://schemas.openxmlformats.org/officeDocument/2006/relationships/image" Target="../media/image930.png"/><Relationship Id="rId20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0.png"/><Relationship Id="rId11" Type="http://schemas.openxmlformats.org/officeDocument/2006/relationships/image" Target="../media/image35.png"/><Relationship Id="rId24" Type="http://schemas.openxmlformats.org/officeDocument/2006/relationships/image" Target="../media/image34.png"/><Relationship Id="rId5" Type="http://schemas.openxmlformats.org/officeDocument/2006/relationships/image" Target="../media/image911.png"/><Relationship Id="rId23" Type="http://schemas.openxmlformats.org/officeDocument/2006/relationships/image" Target="../media/image33.png"/><Relationship Id="rId10" Type="http://schemas.openxmlformats.org/officeDocument/2006/relationships/image" Target="../media/image32.png"/><Relationship Id="rId19" Type="http://schemas.openxmlformats.org/officeDocument/2006/relationships/image" Target="../media/image300.png"/><Relationship Id="rId9" Type="http://schemas.openxmlformats.org/officeDocument/2006/relationships/image" Target="../media/image31.png"/><Relationship Id="rId2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22.png"/><Relationship Id="rId7" Type="http://schemas.openxmlformats.org/officeDocument/2006/relationships/image" Target="../media/image930.png"/><Relationship Id="rId12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0.png"/><Relationship Id="rId11" Type="http://schemas.openxmlformats.org/officeDocument/2006/relationships/image" Target="../media/image31.png"/><Relationship Id="rId5" Type="http://schemas.openxmlformats.org/officeDocument/2006/relationships/image" Target="../media/image911.png"/><Relationship Id="rId15" Type="http://schemas.openxmlformats.org/officeDocument/2006/relationships/image" Target="../media/image34.png"/><Relationship Id="rId10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4.png"/><Relationship Id="rId3" Type="http://schemas.openxmlformats.org/officeDocument/2006/relationships/image" Target="../media/image210.png"/><Relationship Id="rId7" Type="http://schemas.openxmlformats.org/officeDocument/2006/relationships/image" Target="../media/image280.png"/><Relationship Id="rId12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22.png"/><Relationship Id="rId5" Type="http://schemas.openxmlformats.org/officeDocument/2006/relationships/image" Target="../media/image180.png"/><Relationship Id="rId10" Type="http://schemas.openxmlformats.org/officeDocument/2006/relationships/image" Target="../media/image32.png"/><Relationship Id="rId4" Type="http://schemas.openxmlformats.org/officeDocument/2006/relationships/image" Target="../media/image170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26" Type="http://schemas.openxmlformats.org/officeDocument/2006/relationships/image" Target="../media/image26.png"/><Relationship Id="rId21" Type="http://schemas.openxmlformats.org/officeDocument/2006/relationships/image" Target="../media/image310.png"/><Relationship Id="rId7" Type="http://schemas.openxmlformats.org/officeDocument/2006/relationships/image" Target="../media/image930.png"/><Relationship Id="rId25" Type="http://schemas.openxmlformats.org/officeDocument/2006/relationships/image" Target="../media/image22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0.png"/><Relationship Id="rId11" Type="http://schemas.openxmlformats.org/officeDocument/2006/relationships/image" Target="../media/image37.png"/><Relationship Id="rId24" Type="http://schemas.openxmlformats.org/officeDocument/2006/relationships/image" Target="../media/image38.png"/><Relationship Id="rId5" Type="http://schemas.openxmlformats.org/officeDocument/2006/relationships/image" Target="../media/image911.png"/><Relationship Id="rId23" Type="http://schemas.openxmlformats.org/officeDocument/2006/relationships/image" Target="../media/image351.png"/><Relationship Id="rId28" Type="http://schemas.openxmlformats.org/officeDocument/2006/relationships/image" Target="../media/image340.png"/><Relationship Id="rId10" Type="http://schemas.openxmlformats.org/officeDocument/2006/relationships/image" Target="../media/image32.png"/><Relationship Id="rId9" Type="http://schemas.openxmlformats.org/officeDocument/2006/relationships/image" Target="../media/image31.png"/><Relationship Id="rId22" Type="http://schemas.openxmlformats.org/officeDocument/2006/relationships/image" Target="../media/image113.png"/><Relationship Id="rId27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70.png"/><Relationship Id="rId18" Type="http://schemas.openxmlformats.org/officeDocument/2006/relationships/image" Target="../media/image40.png"/><Relationship Id="rId3" Type="http://schemas.openxmlformats.org/officeDocument/2006/relationships/image" Target="../media/image170.png"/><Relationship Id="rId21" Type="http://schemas.openxmlformats.org/officeDocument/2006/relationships/image" Target="../media/image26.png"/><Relationship Id="rId7" Type="http://schemas.openxmlformats.org/officeDocument/2006/relationships/image" Target="../media/image32.png"/><Relationship Id="rId17" Type="http://schemas.openxmlformats.org/officeDocument/2006/relationships/image" Target="../media/image39.png"/><Relationship Id="rId2" Type="http://schemas.openxmlformats.org/officeDocument/2006/relationships/image" Target="../media/image210.png"/><Relationship Id="rId16" Type="http://schemas.openxmlformats.org/officeDocument/2006/relationships/image" Target="../media/image351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6.png"/><Relationship Id="rId15" Type="http://schemas.openxmlformats.org/officeDocument/2006/relationships/image" Target="../media/image360.png"/><Relationship Id="rId23" Type="http://schemas.openxmlformats.org/officeDocument/2006/relationships/image" Target="../media/image340.png"/><Relationship Id="rId19" Type="http://schemas.openxmlformats.org/officeDocument/2006/relationships/image" Target="../media/image390.png"/><Relationship Id="rId4" Type="http://schemas.openxmlformats.org/officeDocument/2006/relationships/image" Target="../media/image180.png"/><Relationship Id="rId14" Type="http://schemas.openxmlformats.org/officeDocument/2006/relationships/image" Target="../media/image280.png"/><Relationship Id="rId2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gi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0.png"/><Relationship Id="rId18" Type="http://schemas.openxmlformats.org/officeDocument/2006/relationships/image" Target="../media/image55.emf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12" Type="http://schemas.openxmlformats.org/officeDocument/2006/relationships/image" Target="../media/image980.png"/><Relationship Id="rId17" Type="http://schemas.openxmlformats.org/officeDocument/2006/relationships/image" Target="../media/image54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970.png"/><Relationship Id="rId5" Type="http://schemas.openxmlformats.org/officeDocument/2006/relationships/image" Target="../media/image49.png"/><Relationship Id="rId15" Type="http://schemas.openxmlformats.org/officeDocument/2006/relationships/image" Target="../media/image1020.png"/><Relationship Id="rId19" Type="http://schemas.openxmlformats.org/officeDocument/2006/relationships/image" Target="../media/image1070.png"/><Relationship Id="rId4" Type="http://schemas.openxmlformats.org/officeDocument/2006/relationships/image" Target="../media/image48.png"/><Relationship Id="rId14" Type="http://schemas.openxmlformats.org/officeDocument/2006/relationships/image" Target="../media/image9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9318B-90CC-E010-2EBF-B3B5A635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7CCDB-6D39-0547-B7B3-C80E39D651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635ADDF-2CBB-81EE-D18F-D68C45C52C4B}"/>
              </a:ext>
            </a:extLst>
          </p:cNvPr>
          <p:cNvSpPr txBox="1">
            <a:spLocks/>
          </p:cNvSpPr>
          <p:nvPr/>
        </p:nvSpPr>
        <p:spPr>
          <a:xfrm>
            <a:off x="176264" y="2542890"/>
            <a:ext cx="6835811" cy="1470025"/>
          </a:xfrm>
          <a:prstGeom prst="rect">
            <a:avLst/>
          </a:prstGeom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 Medium"/>
                <a:ea typeface="+mj-ea"/>
                <a:cs typeface="Karla Medium"/>
              </a:defRPr>
            </a:lvl1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Karla Medium"/>
                <a:ea typeface="+mj-ea"/>
              </a:rPr>
              <a:t>Multilayer Perceptron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63B785-DEBF-ACAD-863B-04CEC92D2AD9}"/>
              </a:ext>
            </a:extLst>
          </p:cNvPr>
          <p:cNvSpPr txBox="1">
            <a:spLocks/>
          </p:cNvSpPr>
          <p:nvPr/>
        </p:nvSpPr>
        <p:spPr>
          <a:xfrm>
            <a:off x="174587" y="3637239"/>
            <a:ext cx="3369891" cy="1470025"/>
          </a:xfrm>
          <a:prstGeom prst="rect">
            <a:avLst/>
          </a:prstGeom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 Medium"/>
                <a:ea typeface="+mj-ea"/>
                <a:cs typeface="Karla Medium"/>
              </a:defRPr>
            </a:lvl1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arla Medium"/>
                <a:ea typeface="+mj-ea"/>
              </a:rPr>
              <a:t>Pavlos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arla Medium"/>
                <a:ea typeface="+mj-ea"/>
              </a:rPr>
              <a:t>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arla Medium"/>
                <a:ea typeface="+mj-ea"/>
              </a:rPr>
              <a:t>Protopapas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arla Medium"/>
              <a:ea typeface="+mj-ea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E75E7139-085E-1959-6C77-A7CC6D8E707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2394" y="0"/>
            <a:ext cx="4319605" cy="3547533"/>
          </a:xfrm>
          <a:prstGeom prst="rect">
            <a:avLst/>
          </a:prstGeom>
        </p:spPr>
      </p:pic>
      <p:grpSp>
        <p:nvGrpSpPr>
          <p:cNvPr id="6" name="object 3">
            <a:extLst>
              <a:ext uri="{FF2B5EF4-FFF2-40B4-BE49-F238E27FC236}">
                <a16:creationId xmlns:a16="http://schemas.microsoft.com/office/drawing/2014/main" id="{312A6BE0-465B-7DC0-7534-8956D2AD8017}"/>
              </a:ext>
            </a:extLst>
          </p:cNvPr>
          <p:cNvGrpSpPr/>
          <p:nvPr/>
        </p:nvGrpSpPr>
        <p:grpSpPr>
          <a:xfrm>
            <a:off x="7871769" y="3254930"/>
            <a:ext cx="4320540" cy="3603413"/>
            <a:chOff x="11807654" y="4882394"/>
            <a:chExt cx="6480810" cy="5405120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4E0BB1AC-8671-23F1-FD68-99F5CAC931E4}"/>
                </a:ext>
              </a:extLst>
            </p:cNvPr>
            <p:cNvSpPr/>
            <p:nvPr/>
          </p:nvSpPr>
          <p:spPr>
            <a:xfrm>
              <a:off x="12621019" y="5537186"/>
              <a:ext cx="5667375" cy="4750435"/>
            </a:xfrm>
            <a:custGeom>
              <a:avLst/>
              <a:gdLst/>
              <a:ahLst/>
              <a:cxnLst/>
              <a:rect l="l" t="t" r="r" b="b"/>
              <a:pathLst>
                <a:path w="5667375" h="4750434">
                  <a:moveTo>
                    <a:pt x="153631" y="828370"/>
                  </a:moveTo>
                  <a:lnTo>
                    <a:pt x="94818" y="571652"/>
                  </a:lnTo>
                  <a:lnTo>
                    <a:pt x="92811" y="563143"/>
                  </a:lnTo>
                  <a:lnTo>
                    <a:pt x="84340" y="557834"/>
                  </a:lnTo>
                  <a:lnTo>
                    <a:pt x="67424" y="561746"/>
                  </a:lnTo>
                  <a:lnTo>
                    <a:pt x="61963" y="570191"/>
                  </a:lnTo>
                  <a:lnTo>
                    <a:pt x="63982" y="578700"/>
                  </a:lnTo>
                  <a:lnTo>
                    <a:pt x="121208" y="828370"/>
                  </a:lnTo>
                  <a:lnTo>
                    <a:pt x="153631" y="828370"/>
                  </a:lnTo>
                  <a:close/>
                </a:path>
                <a:path w="5667375" h="4750434">
                  <a:moveTo>
                    <a:pt x="351548" y="672947"/>
                  </a:moveTo>
                  <a:lnTo>
                    <a:pt x="346671" y="664210"/>
                  </a:lnTo>
                  <a:lnTo>
                    <a:pt x="329882" y="659511"/>
                  </a:lnTo>
                  <a:lnTo>
                    <a:pt x="321132" y="664438"/>
                  </a:lnTo>
                  <a:lnTo>
                    <a:pt x="318795" y="672947"/>
                  </a:lnTo>
                  <a:lnTo>
                    <a:pt x="275082" y="828370"/>
                  </a:lnTo>
                  <a:lnTo>
                    <a:pt x="307936" y="828370"/>
                  </a:lnTo>
                  <a:lnTo>
                    <a:pt x="349250" y="681342"/>
                  </a:lnTo>
                  <a:lnTo>
                    <a:pt x="351548" y="672947"/>
                  </a:lnTo>
                  <a:close/>
                </a:path>
                <a:path w="5667375" h="4750434">
                  <a:moveTo>
                    <a:pt x="670382" y="4749812"/>
                  </a:moveTo>
                  <a:lnTo>
                    <a:pt x="108585" y="1717535"/>
                  </a:lnTo>
                  <a:lnTo>
                    <a:pt x="100990" y="1717535"/>
                  </a:lnTo>
                  <a:lnTo>
                    <a:pt x="96685" y="1740458"/>
                  </a:lnTo>
                  <a:lnTo>
                    <a:pt x="88646" y="1783727"/>
                  </a:lnTo>
                  <a:lnTo>
                    <a:pt x="64985" y="1911819"/>
                  </a:lnTo>
                  <a:lnTo>
                    <a:pt x="56946" y="1955088"/>
                  </a:lnTo>
                  <a:lnTo>
                    <a:pt x="0" y="2262835"/>
                  </a:lnTo>
                  <a:lnTo>
                    <a:pt x="460806" y="4749812"/>
                  </a:lnTo>
                  <a:lnTo>
                    <a:pt x="670382" y="4749812"/>
                  </a:lnTo>
                  <a:close/>
                </a:path>
                <a:path w="5667375" h="4750434">
                  <a:moveTo>
                    <a:pt x="2029726" y="2566149"/>
                  </a:moveTo>
                  <a:lnTo>
                    <a:pt x="1996871" y="2566149"/>
                  </a:lnTo>
                  <a:lnTo>
                    <a:pt x="1392326" y="4749812"/>
                  </a:lnTo>
                  <a:lnTo>
                    <a:pt x="1425219" y="4749812"/>
                  </a:lnTo>
                  <a:lnTo>
                    <a:pt x="2029726" y="2566149"/>
                  </a:lnTo>
                  <a:close/>
                </a:path>
                <a:path w="5667375" h="4750434">
                  <a:moveTo>
                    <a:pt x="2770047" y="1717535"/>
                  </a:moveTo>
                  <a:lnTo>
                    <a:pt x="2735199" y="1717535"/>
                  </a:lnTo>
                  <a:lnTo>
                    <a:pt x="2713583" y="1787944"/>
                  </a:lnTo>
                  <a:lnTo>
                    <a:pt x="2693174" y="1856003"/>
                  </a:lnTo>
                  <a:lnTo>
                    <a:pt x="2673972" y="1921446"/>
                  </a:lnTo>
                  <a:lnTo>
                    <a:pt x="2656014" y="1983955"/>
                  </a:lnTo>
                  <a:lnTo>
                    <a:pt x="2639326" y="2043239"/>
                  </a:lnTo>
                  <a:lnTo>
                    <a:pt x="2623934" y="2098992"/>
                  </a:lnTo>
                  <a:lnTo>
                    <a:pt x="2609862" y="2150935"/>
                  </a:lnTo>
                  <a:lnTo>
                    <a:pt x="2597137" y="2198776"/>
                  </a:lnTo>
                  <a:lnTo>
                    <a:pt x="2585783" y="2242185"/>
                  </a:lnTo>
                  <a:lnTo>
                    <a:pt x="2575839" y="2280907"/>
                  </a:lnTo>
                  <a:lnTo>
                    <a:pt x="2560243" y="2343023"/>
                  </a:lnTo>
                  <a:lnTo>
                    <a:pt x="2550579" y="2382761"/>
                  </a:lnTo>
                  <a:lnTo>
                    <a:pt x="2583142" y="2382761"/>
                  </a:lnTo>
                  <a:lnTo>
                    <a:pt x="2587663" y="2364409"/>
                  </a:lnTo>
                  <a:lnTo>
                    <a:pt x="2593670" y="2340419"/>
                  </a:lnTo>
                  <a:lnTo>
                    <a:pt x="2609977" y="2276703"/>
                  </a:lnTo>
                  <a:lnTo>
                    <a:pt x="2620213" y="2237549"/>
                  </a:lnTo>
                  <a:lnTo>
                    <a:pt x="2631821" y="2193899"/>
                  </a:lnTo>
                  <a:lnTo>
                    <a:pt x="2644749" y="2146046"/>
                  </a:lnTo>
                  <a:lnTo>
                    <a:pt x="2658986" y="2094293"/>
                  </a:lnTo>
                  <a:lnTo>
                    <a:pt x="2674480" y="2038896"/>
                  </a:lnTo>
                  <a:lnTo>
                    <a:pt x="2691231" y="1980171"/>
                  </a:lnTo>
                  <a:lnTo>
                    <a:pt x="2709189" y="1918385"/>
                  </a:lnTo>
                  <a:lnTo>
                    <a:pt x="2728328" y="1853819"/>
                  </a:lnTo>
                  <a:lnTo>
                    <a:pt x="2748623" y="1786775"/>
                  </a:lnTo>
                  <a:lnTo>
                    <a:pt x="2770047" y="1717535"/>
                  </a:lnTo>
                  <a:close/>
                </a:path>
                <a:path w="5667375" h="4750434">
                  <a:moveTo>
                    <a:pt x="2866783" y="1464805"/>
                  </a:moveTo>
                  <a:lnTo>
                    <a:pt x="2837561" y="1432547"/>
                  </a:lnTo>
                  <a:lnTo>
                    <a:pt x="2820873" y="1427975"/>
                  </a:lnTo>
                  <a:lnTo>
                    <a:pt x="2586050" y="1427975"/>
                  </a:lnTo>
                  <a:lnTo>
                    <a:pt x="2591930" y="1436268"/>
                  </a:lnTo>
                  <a:lnTo>
                    <a:pt x="2596794" y="1445209"/>
                  </a:lnTo>
                  <a:lnTo>
                    <a:pt x="2600553" y="1454734"/>
                  </a:lnTo>
                  <a:lnTo>
                    <a:pt x="2603119" y="1464805"/>
                  </a:lnTo>
                  <a:lnTo>
                    <a:pt x="2866783" y="1464805"/>
                  </a:lnTo>
                  <a:close/>
                </a:path>
                <a:path w="5667375" h="4750434">
                  <a:moveTo>
                    <a:pt x="2930144" y="1246593"/>
                  </a:moveTo>
                  <a:lnTo>
                    <a:pt x="2894279" y="1246593"/>
                  </a:lnTo>
                  <a:lnTo>
                    <a:pt x="2880182" y="1285113"/>
                  </a:lnTo>
                  <a:lnTo>
                    <a:pt x="2866326" y="1323530"/>
                  </a:lnTo>
                  <a:lnTo>
                    <a:pt x="2852699" y="1361833"/>
                  </a:lnTo>
                  <a:lnTo>
                    <a:pt x="2839339" y="1400035"/>
                  </a:lnTo>
                  <a:lnTo>
                    <a:pt x="2847530" y="1402829"/>
                  </a:lnTo>
                  <a:lnTo>
                    <a:pt x="2855315" y="1406410"/>
                  </a:lnTo>
                  <a:lnTo>
                    <a:pt x="2862630" y="1410754"/>
                  </a:lnTo>
                  <a:lnTo>
                    <a:pt x="2869463" y="1415796"/>
                  </a:lnTo>
                  <a:lnTo>
                    <a:pt x="2884233" y="1373682"/>
                  </a:lnTo>
                  <a:lnTo>
                    <a:pt x="2899257" y="1331417"/>
                  </a:lnTo>
                  <a:lnTo>
                    <a:pt x="2914561" y="1289024"/>
                  </a:lnTo>
                  <a:lnTo>
                    <a:pt x="2930144" y="1246593"/>
                  </a:lnTo>
                  <a:close/>
                </a:path>
                <a:path w="5667375" h="4750434">
                  <a:moveTo>
                    <a:pt x="3038868" y="1717535"/>
                  </a:moveTo>
                  <a:lnTo>
                    <a:pt x="3006166" y="1717535"/>
                  </a:lnTo>
                  <a:lnTo>
                    <a:pt x="2986646" y="1793887"/>
                  </a:lnTo>
                  <a:lnTo>
                    <a:pt x="2968167" y="1867484"/>
                  </a:lnTo>
                  <a:lnTo>
                    <a:pt x="2950794" y="1937931"/>
                  </a:lnTo>
                  <a:lnTo>
                    <a:pt x="2934563" y="2004822"/>
                  </a:lnTo>
                  <a:lnTo>
                    <a:pt x="2919526" y="2067788"/>
                  </a:lnTo>
                  <a:lnTo>
                    <a:pt x="2905734" y="2126424"/>
                  </a:lnTo>
                  <a:lnTo>
                    <a:pt x="2893225" y="2180348"/>
                  </a:lnTo>
                  <a:lnTo>
                    <a:pt x="2882061" y="2229154"/>
                  </a:lnTo>
                  <a:lnTo>
                    <a:pt x="2872295" y="2272449"/>
                  </a:lnTo>
                  <a:lnTo>
                    <a:pt x="2863964" y="2309863"/>
                  </a:lnTo>
                  <a:lnTo>
                    <a:pt x="2851810" y="2365400"/>
                  </a:lnTo>
                  <a:lnTo>
                    <a:pt x="2848089" y="2382761"/>
                  </a:lnTo>
                  <a:lnTo>
                    <a:pt x="2880360" y="2382761"/>
                  </a:lnTo>
                  <a:lnTo>
                    <a:pt x="2884665" y="2362924"/>
                  </a:lnTo>
                  <a:lnTo>
                    <a:pt x="2890431" y="2336546"/>
                  </a:lnTo>
                  <a:lnTo>
                    <a:pt x="2906242" y="2265565"/>
                  </a:lnTo>
                  <a:lnTo>
                    <a:pt x="2916186" y="2221687"/>
                  </a:lnTo>
                  <a:lnTo>
                    <a:pt x="2927426" y="2172716"/>
                  </a:lnTo>
                  <a:lnTo>
                    <a:pt x="2939935" y="2119007"/>
                  </a:lnTo>
                  <a:lnTo>
                    <a:pt x="2953651" y="2060917"/>
                  </a:lnTo>
                  <a:lnTo>
                    <a:pt x="2968536" y="1998814"/>
                  </a:lnTo>
                  <a:lnTo>
                    <a:pt x="2984538" y="1933054"/>
                  </a:lnTo>
                  <a:lnTo>
                    <a:pt x="3001632" y="1864017"/>
                  </a:lnTo>
                  <a:lnTo>
                    <a:pt x="3019755" y="1792058"/>
                  </a:lnTo>
                  <a:lnTo>
                    <a:pt x="3038868" y="1717535"/>
                  </a:lnTo>
                  <a:close/>
                </a:path>
                <a:path w="5667375" h="4750434">
                  <a:moveTo>
                    <a:pt x="3169120" y="1246593"/>
                  </a:moveTo>
                  <a:lnTo>
                    <a:pt x="3136125" y="1246593"/>
                  </a:lnTo>
                  <a:lnTo>
                    <a:pt x="3120047" y="1301483"/>
                  </a:lnTo>
                  <a:lnTo>
                    <a:pt x="3104299" y="1356233"/>
                  </a:lnTo>
                  <a:lnTo>
                    <a:pt x="3088906" y="1410716"/>
                  </a:lnTo>
                  <a:lnTo>
                    <a:pt x="3073870" y="1464805"/>
                  </a:lnTo>
                  <a:lnTo>
                    <a:pt x="3106572" y="1464805"/>
                  </a:lnTo>
                  <a:lnTo>
                    <a:pt x="3121698" y="1410652"/>
                  </a:lnTo>
                  <a:lnTo>
                    <a:pt x="3137154" y="1356182"/>
                  </a:lnTo>
                  <a:lnTo>
                    <a:pt x="3152952" y="1301457"/>
                  </a:lnTo>
                  <a:lnTo>
                    <a:pt x="3169120" y="1246593"/>
                  </a:lnTo>
                  <a:close/>
                </a:path>
                <a:path w="5667375" h="4750434">
                  <a:moveTo>
                    <a:pt x="3369513" y="1717535"/>
                  </a:moveTo>
                  <a:lnTo>
                    <a:pt x="3337382" y="1717535"/>
                  </a:lnTo>
                  <a:lnTo>
                    <a:pt x="3323996" y="1793633"/>
                  </a:lnTo>
                  <a:lnTo>
                    <a:pt x="3311220" y="1867001"/>
                  </a:lnTo>
                  <a:lnTo>
                    <a:pt x="3299104" y="1937245"/>
                  </a:lnTo>
                  <a:lnTo>
                    <a:pt x="3287699" y="2003983"/>
                  </a:lnTo>
                  <a:lnTo>
                    <a:pt x="3277044" y="2066823"/>
                  </a:lnTo>
                  <a:lnTo>
                    <a:pt x="3267202" y="2125383"/>
                  </a:lnTo>
                  <a:lnTo>
                    <a:pt x="3258210" y="2179269"/>
                  </a:lnTo>
                  <a:lnTo>
                    <a:pt x="3250120" y="2228088"/>
                  </a:lnTo>
                  <a:lnTo>
                    <a:pt x="3242983" y="2271471"/>
                  </a:lnTo>
                  <a:lnTo>
                    <a:pt x="3231756" y="2340330"/>
                  </a:lnTo>
                  <a:lnTo>
                    <a:pt x="3224923" y="2382761"/>
                  </a:lnTo>
                  <a:lnTo>
                    <a:pt x="3256915" y="2382761"/>
                  </a:lnTo>
                  <a:lnTo>
                    <a:pt x="3260077" y="2363139"/>
                  </a:lnTo>
                  <a:lnTo>
                    <a:pt x="3269640" y="2304465"/>
                  </a:lnTo>
                  <a:lnTo>
                    <a:pt x="3275927" y="2266150"/>
                  </a:lnTo>
                  <a:lnTo>
                    <a:pt x="3283153" y="2222322"/>
                  </a:lnTo>
                  <a:lnTo>
                    <a:pt x="3291281" y="2173363"/>
                  </a:lnTo>
                  <a:lnTo>
                    <a:pt x="3300272" y="2119630"/>
                  </a:lnTo>
                  <a:lnTo>
                    <a:pt x="3310064" y="2061502"/>
                  </a:lnTo>
                  <a:lnTo>
                    <a:pt x="3320618" y="1999322"/>
                  </a:lnTo>
                  <a:lnTo>
                    <a:pt x="3331883" y="1933473"/>
                  </a:lnTo>
                  <a:lnTo>
                    <a:pt x="3343821" y="1864321"/>
                  </a:lnTo>
                  <a:lnTo>
                    <a:pt x="3356381" y="1792211"/>
                  </a:lnTo>
                  <a:lnTo>
                    <a:pt x="3369513" y="1717535"/>
                  </a:lnTo>
                  <a:close/>
                </a:path>
                <a:path w="5667375" h="4750434">
                  <a:moveTo>
                    <a:pt x="3456013" y="1246593"/>
                  </a:moveTo>
                  <a:lnTo>
                    <a:pt x="3423882" y="1246593"/>
                  </a:lnTo>
                  <a:lnTo>
                    <a:pt x="3413417" y="1301483"/>
                  </a:lnTo>
                  <a:lnTo>
                    <a:pt x="3403117" y="1356233"/>
                  </a:lnTo>
                  <a:lnTo>
                    <a:pt x="3392982" y="1410716"/>
                  </a:lnTo>
                  <a:lnTo>
                    <a:pt x="3383000" y="1464805"/>
                  </a:lnTo>
                  <a:lnTo>
                    <a:pt x="3415131" y="1464805"/>
                  </a:lnTo>
                  <a:lnTo>
                    <a:pt x="3425113" y="1410652"/>
                  </a:lnTo>
                  <a:lnTo>
                    <a:pt x="3435248" y="1356182"/>
                  </a:lnTo>
                  <a:lnTo>
                    <a:pt x="3445548" y="1301457"/>
                  </a:lnTo>
                  <a:lnTo>
                    <a:pt x="3456013" y="1246593"/>
                  </a:lnTo>
                  <a:close/>
                </a:path>
                <a:path w="5667375" h="4750434">
                  <a:moveTo>
                    <a:pt x="3520567" y="2566149"/>
                  </a:moveTo>
                  <a:lnTo>
                    <a:pt x="3488715" y="2566149"/>
                  </a:lnTo>
                  <a:lnTo>
                    <a:pt x="3274441" y="4749812"/>
                  </a:lnTo>
                  <a:lnTo>
                    <a:pt x="3306165" y="4749812"/>
                  </a:lnTo>
                  <a:lnTo>
                    <a:pt x="3520567" y="2566149"/>
                  </a:lnTo>
                  <a:close/>
                </a:path>
                <a:path w="5667375" h="4750434">
                  <a:moveTo>
                    <a:pt x="3729710" y="1717535"/>
                  </a:moveTo>
                  <a:lnTo>
                    <a:pt x="3697859" y="1717535"/>
                  </a:lnTo>
                  <a:lnTo>
                    <a:pt x="3691877" y="1771053"/>
                  </a:lnTo>
                  <a:lnTo>
                    <a:pt x="3685832" y="1824393"/>
                  </a:lnTo>
                  <a:lnTo>
                    <a:pt x="3679723" y="1877479"/>
                  </a:lnTo>
                  <a:lnTo>
                    <a:pt x="3673589" y="1930273"/>
                  </a:lnTo>
                  <a:lnTo>
                    <a:pt x="3667429" y="1982698"/>
                  </a:lnTo>
                  <a:lnTo>
                    <a:pt x="3661232" y="2034730"/>
                  </a:lnTo>
                  <a:lnTo>
                    <a:pt x="3655022" y="2086292"/>
                  </a:lnTo>
                  <a:lnTo>
                    <a:pt x="3648811" y="2137333"/>
                  </a:lnTo>
                  <a:lnTo>
                    <a:pt x="3642601" y="2187791"/>
                  </a:lnTo>
                  <a:lnTo>
                    <a:pt x="3636403" y="2237625"/>
                  </a:lnTo>
                  <a:lnTo>
                    <a:pt x="3630231" y="2286762"/>
                  </a:lnTo>
                  <a:lnTo>
                    <a:pt x="3624072" y="2335161"/>
                  </a:lnTo>
                  <a:lnTo>
                    <a:pt x="3617963" y="2382761"/>
                  </a:lnTo>
                  <a:lnTo>
                    <a:pt x="3649815" y="2382761"/>
                  </a:lnTo>
                  <a:lnTo>
                    <a:pt x="3656825" y="2327973"/>
                  </a:lnTo>
                  <a:lnTo>
                    <a:pt x="3666363" y="2252357"/>
                  </a:lnTo>
                  <a:lnTo>
                    <a:pt x="3671951" y="2207476"/>
                  </a:lnTo>
                  <a:lnTo>
                    <a:pt x="3678009" y="2158263"/>
                  </a:lnTo>
                  <a:lnTo>
                    <a:pt x="3684498" y="2105037"/>
                  </a:lnTo>
                  <a:lnTo>
                    <a:pt x="3691382" y="2048065"/>
                  </a:lnTo>
                  <a:lnTo>
                    <a:pt x="3698583" y="1987651"/>
                  </a:lnTo>
                  <a:lnTo>
                    <a:pt x="3706063" y="1924100"/>
                  </a:lnTo>
                  <a:lnTo>
                    <a:pt x="3713784" y="1857705"/>
                  </a:lnTo>
                  <a:lnTo>
                    <a:pt x="3721684" y="1788744"/>
                  </a:lnTo>
                  <a:lnTo>
                    <a:pt x="3729710" y="1717535"/>
                  </a:lnTo>
                  <a:close/>
                </a:path>
                <a:path w="5667375" h="4750434">
                  <a:moveTo>
                    <a:pt x="3780777" y="1143012"/>
                  </a:moveTo>
                  <a:lnTo>
                    <a:pt x="3770731" y="977912"/>
                  </a:lnTo>
                  <a:lnTo>
                    <a:pt x="3758692" y="774712"/>
                  </a:lnTo>
                  <a:lnTo>
                    <a:pt x="3690404" y="774712"/>
                  </a:lnTo>
                  <a:lnTo>
                    <a:pt x="3713213" y="1117612"/>
                  </a:lnTo>
                  <a:lnTo>
                    <a:pt x="3713416" y="1130312"/>
                  </a:lnTo>
                  <a:lnTo>
                    <a:pt x="3712311" y="1143012"/>
                  </a:lnTo>
                  <a:lnTo>
                    <a:pt x="3709987" y="1155712"/>
                  </a:lnTo>
                  <a:lnTo>
                    <a:pt x="3706469" y="1168412"/>
                  </a:lnTo>
                  <a:lnTo>
                    <a:pt x="3702062" y="1181112"/>
                  </a:lnTo>
                  <a:lnTo>
                    <a:pt x="3696614" y="1181112"/>
                  </a:lnTo>
                  <a:lnTo>
                    <a:pt x="3690137" y="1193812"/>
                  </a:lnTo>
                  <a:lnTo>
                    <a:pt x="3682657" y="1206512"/>
                  </a:lnTo>
                  <a:lnTo>
                    <a:pt x="3750653" y="1206512"/>
                  </a:lnTo>
                  <a:lnTo>
                    <a:pt x="3755821" y="1193812"/>
                  </a:lnTo>
                  <a:lnTo>
                    <a:pt x="3765004" y="1193812"/>
                  </a:lnTo>
                  <a:lnTo>
                    <a:pt x="3772319" y="1181112"/>
                  </a:lnTo>
                  <a:lnTo>
                    <a:pt x="3777462" y="1168412"/>
                  </a:lnTo>
                  <a:lnTo>
                    <a:pt x="3780307" y="1155712"/>
                  </a:lnTo>
                  <a:lnTo>
                    <a:pt x="3780777" y="1143012"/>
                  </a:lnTo>
                  <a:close/>
                </a:path>
                <a:path w="5667375" h="4750434">
                  <a:moveTo>
                    <a:pt x="3781348" y="1219212"/>
                  </a:moveTo>
                  <a:lnTo>
                    <a:pt x="3773538" y="1219212"/>
                  </a:lnTo>
                  <a:lnTo>
                    <a:pt x="3765194" y="1231912"/>
                  </a:lnTo>
                  <a:lnTo>
                    <a:pt x="3747211" y="1231912"/>
                  </a:lnTo>
                  <a:lnTo>
                    <a:pt x="3741864" y="1295412"/>
                  </a:lnTo>
                  <a:lnTo>
                    <a:pt x="3736365" y="1346212"/>
                  </a:lnTo>
                  <a:lnTo>
                    <a:pt x="3730726" y="1397012"/>
                  </a:lnTo>
                  <a:lnTo>
                    <a:pt x="3724973" y="1460512"/>
                  </a:lnTo>
                  <a:lnTo>
                    <a:pt x="3757104" y="1460512"/>
                  </a:lnTo>
                  <a:lnTo>
                    <a:pt x="3762070" y="1409712"/>
                  </a:lnTo>
                  <a:lnTo>
                    <a:pt x="3766959" y="1358912"/>
                  </a:lnTo>
                  <a:lnTo>
                    <a:pt x="3771811" y="1320812"/>
                  </a:lnTo>
                  <a:lnTo>
                    <a:pt x="3776599" y="1270012"/>
                  </a:lnTo>
                  <a:lnTo>
                    <a:pt x="3781348" y="1219212"/>
                  </a:lnTo>
                  <a:close/>
                </a:path>
                <a:path w="5667375" h="4750434">
                  <a:moveTo>
                    <a:pt x="3991927" y="1717535"/>
                  </a:moveTo>
                  <a:lnTo>
                    <a:pt x="3959364" y="1717535"/>
                  </a:lnTo>
                  <a:lnTo>
                    <a:pt x="3952735" y="1793557"/>
                  </a:lnTo>
                  <a:lnTo>
                    <a:pt x="3945991" y="1866836"/>
                  </a:lnTo>
                  <a:lnTo>
                    <a:pt x="3939235" y="1936991"/>
                  </a:lnTo>
                  <a:lnTo>
                    <a:pt x="3932542" y="2003628"/>
                  </a:lnTo>
                  <a:lnTo>
                    <a:pt x="3926001" y="2066378"/>
                  </a:lnTo>
                  <a:lnTo>
                    <a:pt x="3919690" y="2124875"/>
                  </a:lnTo>
                  <a:lnTo>
                    <a:pt x="3913708" y="2178710"/>
                  </a:lnTo>
                  <a:lnTo>
                    <a:pt x="3908120" y="2227516"/>
                  </a:lnTo>
                  <a:lnTo>
                    <a:pt x="3903027" y="2270899"/>
                  </a:lnTo>
                  <a:lnTo>
                    <a:pt x="3894645" y="2339937"/>
                  </a:lnTo>
                  <a:lnTo>
                    <a:pt x="3889222" y="2382761"/>
                  </a:lnTo>
                  <a:lnTo>
                    <a:pt x="3921061" y="2382761"/>
                  </a:lnTo>
                  <a:lnTo>
                    <a:pt x="3927081" y="2335809"/>
                  </a:lnTo>
                  <a:lnTo>
                    <a:pt x="3935844" y="2264549"/>
                  </a:lnTo>
                  <a:lnTo>
                    <a:pt x="3941051" y="2220671"/>
                  </a:lnTo>
                  <a:lnTo>
                    <a:pt x="3946702" y="2171750"/>
                  </a:lnTo>
                  <a:lnTo>
                    <a:pt x="3952710" y="2118144"/>
                  </a:lnTo>
                  <a:lnTo>
                    <a:pt x="3959009" y="2060206"/>
                  </a:lnTo>
                  <a:lnTo>
                    <a:pt x="3965511" y="1998256"/>
                  </a:lnTo>
                  <a:lnTo>
                    <a:pt x="3972128" y="1932673"/>
                  </a:lnTo>
                  <a:lnTo>
                    <a:pt x="3978795" y="1863801"/>
                  </a:lnTo>
                  <a:lnTo>
                    <a:pt x="3985425" y="1791970"/>
                  </a:lnTo>
                  <a:lnTo>
                    <a:pt x="3991927" y="1717535"/>
                  </a:lnTo>
                  <a:close/>
                </a:path>
                <a:path w="5667375" h="4750434">
                  <a:moveTo>
                    <a:pt x="4247985" y="1717535"/>
                  </a:moveTo>
                  <a:lnTo>
                    <a:pt x="4214698" y="1717535"/>
                  </a:lnTo>
                  <a:lnTo>
                    <a:pt x="4211256" y="1793405"/>
                  </a:lnTo>
                  <a:lnTo>
                    <a:pt x="4207395" y="1866557"/>
                  </a:lnTo>
                  <a:lnTo>
                    <a:pt x="4203230" y="1936610"/>
                  </a:lnTo>
                  <a:lnTo>
                    <a:pt x="4198848" y="2003171"/>
                  </a:lnTo>
                  <a:lnTo>
                    <a:pt x="4194352" y="2065870"/>
                  </a:lnTo>
                  <a:lnTo>
                    <a:pt x="4189831" y="2124329"/>
                  </a:lnTo>
                  <a:lnTo>
                    <a:pt x="4185386" y="2178177"/>
                  </a:lnTo>
                  <a:lnTo>
                    <a:pt x="4181106" y="2226995"/>
                  </a:lnTo>
                  <a:lnTo>
                    <a:pt x="4177093" y="2270442"/>
                  </a:lnTo>
                  <a:lnTo>
                    <a:pt x="4173423" y="2308377"/>
                  </a:lnTo>
                  <a:lnTo>
                    <a:pt x="4167619" y="2364663"/>
                  </a:lnTo>
                  <a:lnTo>
                    <a:pt x="4165638" y="2382761"/>
                  </a:lnTo>
                  <a:lnTo>
                    <a:pt x="4182287" y="2382761"/>
                  </a:lnTo>
                  <a:lnTo>
                    <a:pt x="4189882" y="2383904"/>
                  </a:lnTo>
                  <a:lnTo>
                    <a:pt x="4197197" y="2385771"/>
                  </a:lnTo>
                  <a:lnTo>
                    <a:pt x="4199344" y="2366556"/>
                  </a:lnTo>
                  <a:lnTo>
                    <a:pt x="4205503" y="2308123"/>
                  </a:lnTo>
                  <a:lnTo>
                    <a:pt x="4209275" y="2270150"/>
                  </a:lnTo>
                  <a:lnTo>
                    <a:pt x="4213428" y="2226310"/>
                  </a:lnTo>
                  <a:lnTo>
                    <a:pt x="4217848" y="2177224"/>
                  </a:lnTo>
                  <a:lnTo>
                    <a:pt x="4222420" y="2123262"/>
                  </a:lnTo>
                  <a:lnTo>
                    <a:pt x="4227068" y="2064791"/>
                  </a:lnTo>
                  <a:lnTo>
                    <a:pt x="4231691" y="2002180"/>
                  </a:lnTo>
                  <a:lnTo>
                    <a:pt x="4236199" y="1935772"/>
                  </a:lnTo>
                  <a:lnTo>
                    <a:pt x="4240466" y="1865960"/>
                  </a:lnTo>
                  <a:lnTo>
                    <a:pt x="4244429" y="1793087"/>
                  </a:lnTo>
                  <a:lnTo>
                    <a:pt x="4247985" y="1717535"/>
                  </a:lnTo>
                  <a:close/>
                </a:path>
                <a:path w="5667375" h="4750434">
                  <a:moveTo>
                    <a:pt x="4255859" y="1320812"/>
                  </a:moveTo>
                  <a:lnTo>
                    <a:pt x="4255706" y="1282712"/>
                  </a:lnTo>
                  <a:lnTo>
                    <a:pt x="4254957" y="1231912"/>
                  </a:lnTo>
                  <a:lnTo>
                    <a:pt x="4253700" y="1168412"/>
                  </a:lnTo>
                  <a:lnTo>
                    <a:pt x="4251896" y="1117612"/>
                  </a:lnTo>
                  <a:lnTo>
                    <a:pt x="4249509" y="1054112"/>
                  </a:lnTo>
                  <a:lnTo>
                    <a:pt x="4246511" y="1003312"/>
                  </a:lnTo>
                  <a:lnTo>
                    <a:pt x="4242879" y="939812"/>
                  </a:lnTo>
                  <a:lnTo>
                    <a:pt x="4238574" y="889012"/>
                  </a:lnTo>
                  <a:lnTo>
                    <a:pt x="4233557" y="825512"/>
                  </a:lnTo>
                  <a:lnTo>
                    <a:pt x="4227817" y="774712"/>
                  </a:lnTo>
                  <a:lnTo>
                    <a:pt x="4221302" y="723912"/>
                  </a:lnTo>
                  <a:lnTo>
                    <a:pt x="4213987" y="673112"/>
                  </a:lnTo>
                  <a:lnTo>
                    <a:pt x="4205846" y="622300"/>
                  </a:lnTo>
                  <a:lnTo>
                    <a:pt x="4196842" y="571500"/>
                  </a:lnTo>
                  <a:lnTo>
                    <a:pt x="4186936" y="520700"/>
                  </a:lnTo>
                  <a:lnTo>
                    <a:pt x="4176115" y="469900"/>
                  </a:lnTo>
                  <a:lnTo>
                    <a:pt x="4173385" y="458127"/>
                  </a:lnTo>
                  <a:lnTo>
                    <a:pt x="4173385" y="622300"/>
                  </a:lnTo>
                  <a:lnTo>
                    <a:pt x="4148378" y="609600"/>
                  </a:lnTo>
                  <a:lnTo>
                    <a:pt x="4115117" y="609600"/>
                  </a:lnTo>
                  <a:lnTo>
                    <a:pt x="4074261" y="596900"/>
                  </a:lnTo>
                  <a:lnTo>
                    <a:pt x="4026497" y="596900"/>
                  </a:lnTo>
                  <a:lnTo>
                    <a:pt x="4022077" y="533400"/>
                  </a:lnTo>
                  <a:lnTo>
                    <a:pt x="4016413" y="469900"/>
                  </a:lnTo>
                  <a:lnTo>
                    <a:pt x="4009453" y="406400"/>
                  </a:lnTo>
                  <a:lnTo>
                    <a:pt x="4001135" y="342900"/>
                  </a:lnTo>
                  <a:lnTo>
                    <a:pt x="3994658" y="309168"/>
                  </a:lnTo>
                  <a:lnTo>
                    <a:pt x="3994658" y="596900"/>
                  </a:lnTo>
                  <a:lnTo>
                    <a:pt x="3957282" y="584200"/>
                  </a:lnTo>
                  <a:lnTo>
                    <a:pt x="3875735" y="584200"/>
                  </a:lnTo>
                  <a:lnTo>
                    <a:pt x="3831983" y="571500"/>
                  </a:lnTo>
                  <a:lnTo>
                    <a:pt x="3835489" y="508000"/>
                  </a:lnTo>
                  <a:lnTo>
                    <a:pt x="3838194" y="431800"/>
                  </a:lnTo>
                  <a:lnTo>
                    <a:pt x="3840035" y="368300"/>
                  </a:lnTo>
                  <a:lnTo>
                    <a:pt x="3840988" y="317500"/>
                  </a:lnTo>
                  <a:lnTo>
                    <a:pt x="3840950" y="254000"/>
                  </a:lnTo>
                  <a:lnTo>
                    <a:pt x="3839895" y="203200"/>
                  </a:lnTo>
                  <a:lnTo>
                    <a:pt x="3837749" y="165100"/>
                  </a:lnTo>
                  <a:lnTo>
                    <a:pt x="3834447" y="114300"/>
                  </a:lnTo>
                  <a:lnTo>
                    <a:pt x="3829939" y="88900"/>
                  </a:lnTo>
                  <a:lnTo>
                    <a:pt x="3824173" y="50800"/>
                  </a:lnTo>
                  <a:lnTo>
                    <a:pt x="3817074" y="25400"/>
                  </a:lnTo>
                  <a:lnTo>
                    <a:pt x="3831488" y="38100"/>
                  </a:lnTo>
                  <a:lnTo>
                    <a:pt x="3845331" y="38100"/>
                  </a:lnTo>
                  <a:lnTo>
                    <a:pt x="3858628" y="50800"/>
                  </a:lnTo>
                  <a:lnTo>
                    <a:pt x="3871430" y="63500"/>
                  </a:lnTo>
                  <a:lnTo>
                    <a:pt x="3890518" y="88900"/>
                  </a:lnTo>
                  <a:lnTo>
                    <a:pt x="3907828" y="127000"/>
                  </a:lnTo>
                  <a:lnTo>
                    <a:pt x="3923436" y="152400"/>
                  </a:lnTo>
                  <a:lnTo>
                    <a:pt x="3937406" y="203200"/>
                  </a:lnTo>
                  <a:lnTo>
                    <a:pt x="3949801" y="241300"/>
                  </a:lnTo>
                  <a:lnTo>
                    <a:pt x="3960672" y="292100"/>
                  </a:lnTo>
                  <a:lnTo>
                    <a:pt x="3970109" y="342900"/>
                  </a:lnTo>
                  <a:lnTo>
                    <a:pt x="3978160" y="406400"/>
                  </a:lnTo>
                  <a:lnTo>
                    <a:pt x="3984891" y="457200"/>
                  </a:lnTo>
                  <a:lnTo>
                    <a:pt x="3990365" y="520700"/>
                  </a:lnTo>
                  <a:lnTo>
                    <a:pt x="3994658" y="596900"/>
                  </a:lnTo>
                  <a:lnTo>
                    <a:pt x="3994658" y="309168"/>
                  </a:lnTo>
                  <a:lnTo>
                    <a:pt x="3980129" y="241300"/>
                  </a:lnTo>
                  <a:lnTo>
                    <a:pt x="3967315" y="190500"/>
                  </a:lnTo>
                  <a:lnTo>
                    <a:pt x="3952875" y="152400"/>
                  </a:lnTo>
                  <a:lnTo>
                    <a:pt x="3936733" y="114300"/>
                  </a:lnTo>
                  <a:lnTo>
                    <a:pt x="3918839" y="76200"/>
                  </a:lnTo>
                  <a:lnTo>
                    <a:pt x="3899116" y="50800"/>
                  </a:lnTo>
                  <a:lnTo>
                    <a:pt x="3922268" y="63500"/>
                  </a:lnTo>
                  <a:lnTo>
                    <a:pt x="3944594" y="76200"/>
                  </a:lnTo>
                  <a:lnTo>
                    <a:pt x="3966057" y="101600"/>
                  </a:lnTo>
                  <a:lnTo>
                    <a:pt x="3986619" y="114300"/>
                  </a:lnTo>
                  <a:lnTo>
                    <a:pt x="4010990" y="152400"/>
                  </a:lnTo>
                  <a:lnTo>
                    <a:pt x="4033736" y="177800"/>
                  </a:lnTo>
                  <a:lnTo>
                    <a:pt x="4054906" y="215900"/>
                  </a:lnTo>
                  <a:lnTo>
                    <a:pt x="4074541" y="254000"/>
                  </a:lnTo>
                  <a:lnTo>
                    <a:pt x="4092714" y="304800"/>
                  </a:lnTo>
                  <a:lnTo>
                    <a:pt x="4109453" y="355600"/>
                  </a:lnTo>
                  <a:lnTo>
                    <a:pt x="4124807" y="393700"/>
                  </a:lnTo>
                  <a:lnTo>
                    <a:pt x="4138828" y="457200"/>
                  </a:lnTo>
                  <a:lnTo>
                    <a:pt x="4151566" y="508000"/>
                  </a:lnTo>
                  <a:lnTo>
                    <a:pt x="4163072" y="558800"/>
                  </a:lnTo>
                  <a:lnTo>
                    <a:pt x="4173385" y="622300"/>
                  </a:lnTo>
                  <a:lnTo>
                    <a:pt x="4173385" y="458127"/>
                  </a:lnTo>
                  <a:lnTo>
                    <a:pt x="4164342" y="419100"/>
                  </a:lnTo>
                  <a:lnTo>
                    <a:pt x="4151579" y="381000"/>
                  </a:lnTo>
                  <a:lnTo>
                    <a:pt x="4137787" y="330200"/>
                  </a:lnTo>
                  <a:lnTo>
                    <a:pt x="4122953" y="292100"/>
                  </a:lnTo>
                  <a:lnTo>
                    <a:pt x="4107040" y="254000"/>
                  </a:lnTo>
                  <a:lnTo>
                    <a:pt x="4090022" y="215900"/>
                  </a:lnTo>
                  <a:lnTo>
                    <a:pt x="4071848" y="190500"/>
                  </a:lnTo>
                  <a:lnTo>
                    <a:pt x="4052493" y="152400"/>
                  </a:lnTo>
                  <a:lnTo>
                    <a:pt x="4010152" y="101600"/>
                  </a:lnTo>
                  <a:lnTo>
                    <a:pt x="3972090" y="63500"/>
                  </a:lnTo>
                  <a:lnTo>
                    <a:pt x="3931285" y="25400"/>
                  </a:lnTo>
                  <a:lnTo>
                    <a:pt x="3887825" y="12700"/>
                  </a:lnTo>
                  <a:lnTo>
                    <a:pt x="3841788" y="0"/>
                  </a:lnTo>
                  <a:lnTo>
                    <a:pt x="3743337" y="0"/>
                  </a:lnTo>
                  <a:lnTo>
                    <a:pt x="3743769" y="12700"/>
                  </a:lnTo>
                  <a:lnTo>
                    <a:pt x="3744912" y="25400"/>
                  </a:lnTo>
                  <a:lnTo>
                    <a:pt x="3745204" y="38100"/>
                  </a:lnTo>
                  <a:lnTo>
                    <a:pt x="3747071" y="63500"/>
                  </a:lnTo>
                  <a:lnTo>
                    <a:pt x="3756520" y="50800"/>
                  </a:lnTo>
                  <a:lnTo>
                    <a:pt x="3764242" y="38100"/>
                  </a:lnTo>
                  <a:lnTo>
                    <a:pt x="3770299" y="25400"/>
                  </a:lnTo>
                  <a:lnTo>
                    <a:pt x="3781209" y="25400"/>
                  </a:lnTo>
                  <a:lnTo>
                    <a:pt x="3796461" y="63500"/>
                  </a:lnTo>
                  <a:lnTo>
                    <a:pt x="3801884" y="101600"/>
                  </a:lnTo>
                  <a:lnTo>
                    <a:pt x="3805923" y="139700"/>
                  </a:lnTo>
                  <a:lnTo>
                    <a:pt x="3808615" y="177800"/>
                  </a:lnTo>
                  <a:lnTo>
                    <a:pt x="3810038" y="228600"/>
                  </a:lnTo>
                  <a:lnTo>
                    <a:pt x="3810241" y="292100"/>
                  </a:lnTo>
                  <a:lnTo>
                    <a:pt x="3809276" y="355600"/>
                  </a:lnTo>
                  <a:lnTo>
                    <a:pt x="3807218" y="419100"/>
                  </a:lnTo>
                  <a:lnTo>
                    <a:pt x="3804094" y="495300"/>
                  </a:lnTo>
                  <a:lnTo>
                    <a:pt x="3800005" y="571500"/>
                  </a:lnTo>
                  <a:lnTo>
                    <a:pt x="3777767" y="571500"/>
                  </a:lnTo>
                  <a:lnTo>
                    <a:pt x="3779634" y="609600"/>
                  </a:lnTo>
                  <a:lnTo>
                    <a:pt x="3798278" y="609600"/>
                  </a:lnTo>
                  <a:lnTo>
                    <a:pt x="3796068" y="635000"/>
                  </a:lnTo>
                  <a:lnTo>
                    <a:pt x="3793718" y="673112"/>
                  </a:lnTo>
                  <a:lnTo>
                    <a:pt x="3791216" y="711212"/>
                  </a:lnTo>
                  <a:lnTo>
                    <a:pt x="3788524" y="749312"/>
                  </a:lnTo>
                  <a:lnTo>
                    <a:pt x="3802583" y="977912"/>
                  </a:lnTo>
                  <a:lnTo>
                    <a:pt x="3807320" y="927112"/>
                  </a:lnTo>
                  <a:lnTo>
                    <a:pt x="3811816" y="876312"/>
                  </a:lnTo>
                  <a:lnTo>
                    <a:pt x="3816058" y="812812"/>
                  </a:lnTo>
                  <a:lnTo>
                    <a:pt x="3820020" y="762012"/>
                  </a:lnTo>
                  <a:lnTo>
                    <a:pt x="3823690" y="711212"/>
                  </a:lnTo>
                  <a:lnTo>
                    <a:pt x="3827068" y="660412"/>
                  </a:lnTo>
                  <a:lnTo>
                    <a:pt x="3830116" y="609600"/>
                  </a:lnTo>
                  <a:lnTo>
                    <a:pt x="3917746" y="609600"/>
                  </a:lnTo>
                  <a:lnTo>
                    <a:pt x="3958234" y="622300"/>
                  </a:lnTo>
                  <a:lnTo>
                    <a:pt x="3996232" y="622300"/>
                  </a:lnTo>
                  <a:lnTo>
                    <a:pt x="3998201" y="673112"/>
                  </a:lnTo>
                  <a:lnTo>
                    <a:pt x="3999661" y="723912"/>
                  </a:lnTo>
                  <a:lnTo>
                    <a:pt x="4000627" y="774712"/>
                  </a:lnTo>
                  <a:lnTo>
                    <a:pt x="4001122" y="825512"/>
                  </a:lnTo>
                  <a:lnTo>
                    <a:pt x="4001084" y="889012"/>
                  </a:lnTo>
                  <a:lnTo>
                    <a:pt x="4000804" y="927112"/>
                  </a:lnTo>
                  <a:lnTo>
                    <a:pt x="4000030" y="977912"/>
                  </a:lnTo>
                  <a:lnTo>
                    <a:pt x="3998874" y="1028712"/>
                  </a:lnTo>
                  <a:lnTo>
                    <a:pt x="3997350" y="1079512"/>
                  </a:lnTo>
                  <a:lnTo>
                    <a:pt x="3995509" y="1143012"/>
                  </a:lnTo>
                  <a:lnTo>
                    <a:pt x="3993337" y="1193812"/>
                  </a:lnTo>
                  <a:lnTo>
                    <a:pt x="3990886" y="1244612"/>
                  </a:lnTo>
                  <a:lnTo>
                    <a:pt x="3988168" y="1295412"/>
                  </a:lnTo>
                  <a:lnTo>
                    <a:pt x="3985196" y="1346212"/>
                  </a:lnTo>
                  <a:lnTo>
                    <a:pt x="3981996" y="1409712"/>
                  </a:lnTo>
                  <a:lnTo>
                    <a:pt x="3978592" y="1460512"/>
                  </a:lnTo>
                  <a:lnTo>
                    <a:pt x="4011295" y="1460512"/>
                  </a:lnTo>
                  <a:lnTo>
                    <a:pt x="4014673" y="1409712"/>
                  </a:lnTo>
                  <a:lnTo>
                    <a:pt x="4017835" y="1358912"/>
                  </a:lnTo>
                  <a:lnTo>
                    <a:pt x="4020769" y="1295412"/>
                  </a:lnTo>
                  <a:lnTo>
                    <a:pt x="4023461" y="1244612"/>
                  </a:lnTo>
                  <a:lnTo>
                    <a:pt x="4025874" y="1193812"/>
                  </a:lnTo>
                  <a:lnTo>
                    <a:pt x="4027995" y="1143012"/>
                  </a:lnTo>
                  <a:lnTo>
                    <a:pt x="4029799" y="1092212"/>
                  </a:lnTo>
                  <a:lnTo>
                    <a:pt x="4031272" y="1028712"/>
                  </a:lnTo>
                  <a:lnTo>
                    <a:pt x="4032377" y="977912"/>
                  </a:lnTo>
                  <a:lnTo>
                    <a:pt x="4033101" y="927112"/>
                  </a:lnTo>
                  <a:lnTo>
                    <a:pt x="4033342" y="889012"/>
                  </a:lnTo>
                  <a:lnTo>
                    <a:pt x="4033329" y="825512"/>
                  </a:lnTo>
                  <a:lnTo>
                    <a:pt x="4032770" y="774712"/>
                  </a:lnTo>
                  <a:lnTo>
                    <a:pt x="4031754" y="723912"/>
                  </a:lnTo>
                  <a:lnTo>
                    <a:pt x="4030243" y="673112"/>
                  </a:lnTo>
                  <a:lnTo>
                    <a:pt x="4028224" y="622300"/>
                  </a:lnTo>
                  <a:lnTo>
                    <a:pt x="4080332" y="635000"/>
                  </a:lnTo>
                  <a:lnTo>
                    <a:pt x="4123474" y="647712"/>
                  </a:lnTo>
                  <a:lnTo>
                    <a:pt x="4178693" y="647712"/>
                  </a:lnTo>
                  <a:lnTo>
                    <a:pt x="4185412" y="698512"/>
                  </a:lnTo>
                  <a:lnTo>
                    <a:pt x="4191495" y="749312"/>
                  </a:lnTo>
                  <a:lnTo>
                    <a:pt x="4196956" y="800112"/>
                  </a:lnTo>
                  <a:lnTo>
                    <a:pt x="4201820" y="850912"/>
                  </a:lnTo>
                  <a:lnTo>
                    <a:pt x="4206113" y="889012"/>
                  </a:lnTo>
                  <a:lnTo>
                    <a:pt x="4209859" y="939812"/>
                  </a:lnTo>
                  <a:lnTo>
                    <a:pt x="4213072" y="990612"/>
                  </a:lnTo>
                  <a:lnTo>
                    <a:pt x="4215777" y="1041412"/>
                  </a:lnTo>
                  <a:lnTo>
                    <a:pt x="4218000" y="1092212"/>
                  </a:lnTo>
                  <a:lnTo>
                    <a:pt x="4219765" y="1155712"/>
                  </a:lnTo>
                  <a:lnTo>
                    <a:pt x="4221086" y="1206512"/>
                  </a:lnTo>
                  <a:lnTo>
                    <a:pt x="4221988" y="1257312"/>
                  </a:lnTo>
                  <a:lnTo>
                    <a:pt x="4222496" y="1308112"/>
                  </a:lnTo>
                  <a:lnTo>
                    <a:pt x="4222635" y="1358912"/>
                  </a:lnTo>
                  <a:lnTo>
                    <a:pt x="4222420" y="1409712"/>
                  </a:lnTo>
                  <a:lnTo>
                    <a:pt x="4221873" y="1460512"/>
                  </a:lnTo>
                  <a:lnTo>
                    <a:pt x="4255160" y="1460512"/>
                  </a:lnTo>
                  <a:lnTo>
                    <a:pt x="4255770" y="1397012"/>
                  </a:lnTo>
                  <a:lnTo>
                    <a:pt x="4255859" y="1320812"/>
                  </a:lnTo>
                  <a:close/>
                </a:path>
                <a:path w="5667375" h="4750434">
                  <a:moveTo>
                    <a:pt x="5003660" y="482612"/>
                  </a:moveTo>
                  <a:lnTo>
                    <a:pt x="4991836" y="409917"/>
                  </a:lnTo>
                  <a:lnTo>
                    <a:pt x="4965814" y="350570"/>
                  </a:lnTo>
                  <a:lnTo>
                    <a:pt x="4939792" y="310565"/>
                  </a:lnTo>
                  <a:lnTo>
                    <a:pt x="4927955" y="295897"/>
                  </a:lnTo>
                  <a:lnTo>
                    <a:pt x="4916144" y="310565"/>
                  </a:lnTo>
                  <a:lnTo>
                    <a:pt x="4890147" y="350570"/>
                  </a:lnTo>
                  <a:lnTo>
                    <a:pt x="4864138" y="409917"/>
                  </a:lnTo>
                  <a:lnTo>
                    <a:pt x="4852327" y="482612"/>
                  </a:lnTo>
                  <a:lnTo>
                    <a:pt x="4858537" y="535051"/>
                  </a:lnTo>
                  <a:lnTo>
                    <a:pt x="4873891" y="581698"/>
                  </a:lnTo>
                  <a:lnTo>
                    <a:pt x="4878959" y="591743"/>
                  </a:lnTo>
                  <a:lnTo>
                    <a:pt x="4893411" y="620445"/>
                  </a:lnTo>
                  <a:lnTo>
                    <a:pt x="4912144" y="649224"/>
                  </a:lnTo>
                  <a:lnTo>
                    <a:pt x="4912144" y="598792"/>
                  </a:lnTo>
                  <a:lnTo>
                    <a:pt x="4919167" y="591743"/>
                  </a:lnTo>
                  <a:lnTo>
                    <a:pt x="4936693" y="591743"/>
                  </a:lnTo>
                  <a:lnTo>
                    <a:pt x="4943767" y="598792"/>
                  </a:lnTo>
                  <a:lnTo>
                    <a:pt x="4943767" y="649224"/>
                  </a:lnTo>
                  <a:lnTo>
                    <a:pt x="4962487" y="620445"/>
                  </a:lnTo>
                  <a:lnTo>
                    <a:pt x="4982032" y="581698"/>
                  </a:lnTo>
                  <a:lnTo>
                    <a:pt x="4997424" y="535051"/>
                  </a:lnTo>
                  <a:lnTo>
                    <a:pt x="5003660" y="482612"/>
                  </a:lnTo>
                  <a:close/>
                </a:path>
                <a:path w="5667375" h="4750434">
                  <a:moveTo>
                    <a:pt x="5192446" y="912761"/>
                  </a:moveTo>
                  <a:lnTo>
                    <a:pt x="5126977" y="924674"/>
                  </a:lnTo>
                  <a:lnTo>
                    <a:pt x="5066563" y="948245"/>
                  </a:lnTo>
                  <a:lnTo>
                    <a:pt x="5006746" y="991273"/>
                  </a:lnTo>
                  <a:lnTo>
                    <a:pt x="4967351" y="1044219"/>
                  </a:lnTo>
                  <a:lnTo>
                    <a:pt x="4943881" y="1098880"/>
                  </a:lnTo>
                  <a:lnTo>
                    <a:pt x="4943881" y="1175245"/>
                  </a:lnTo>
                  <a:lnTo>
                    <a:pt x="5020208" y="1156220"/>
                  </a:lnTo>
                  <a:lnTo>
                    <a:pt x="5068125" y="1133449"/>
                  </a:lnTo>
                  <a:lnTo>
                    <a:pt x="5113769" y="1098308"/>
                  </a:lnTo>
                  <a:lnTo>
                    <a:pt x="5156860" y="1038542"/>
                  </a:lnTo>
                  <a:lnTo>
                    <a:pt x="5180482" y="978192"/>
                  </a:lnTo>
                  <a:lnTo>
                    <a:pt x="5190426" y="931494"/>
                  </a:lnTo>
                  <a:lnTo>
                    <a:pt x="5192446" y="912761"/>
                  </a:lnTo>
                  <a:close/>
                </a:path>
                <a:path w="5667375" h="4750434">
                  <a:moveTo>
                    <a:pt x="5192446" y="559219"/>
                  </a:moveTo>
                  <a:lnTo>
                    <a:pt x="5126977" y="571169"/>
                  </a:lnTo>
                  <a:lnTo>
                    <a:pt x="5066563" y="594766"/>
                  </a:lnTo>
                  <a:lnTo>
                    <a:pt x="5006746" y="637806"/>
                  </a:lnTo>
                  <a:lnTo>
                    <a:pt x="4967351" y="690714"/>
                  </a:lnTo>
                  <a:lnTo>
                    <a:pt x="4943881" y="745324"/>
                  </a:lnTo>
                  <a:lnTo>
                    <a:pt x="4943881" y="821639"/>
                  </a:lnTo>
                  <a:lnTo>
                    <a:pt x="5020208" y="802678"/>
                  </a:lnTo>
                  <a:lnTo>
                    <a:pt x="5068125" y="779945"/>
                  </a:lnTo>
                  <a:lnTo>
                    <a:pt x="5113769" y="744766"/>
                  </a:lnTo>
                  <a:lnTo>
                    <a:pt x="5156860" y="684999"/>
                  </a:lnTo>
                  <a:lnTo>
                    <a:pt x="5180482" y="624636"/>
                  </a:lnTo>
                  <a:lnTo>
                    <a:pt x="5190426" y="577951"/>
                  </a:lnTo>
                  <a:lnTo>
                    <a:pt x="5192446" y="559219"/>
                  </a:lnTo>
                  <a:close/>
                </a:path>
                <a:path w="5667375" h="4750434">
                  <a:moveTo>
                    <a:pt x="5249850" y="1333423"/>
                  </a:moveTo>
                  <a:lnTo>
                    <a:pt x="4606150" y="1333423"/>
                  </a:lnTo>
                  <a:lnTo>
                    <a:pt x="4606150" y="1464805"/>
                  </a:lnTo>
                  <a:lnTo>
                    <a:pt x="5249850" y="1464805"/>
                  </a:lnTo>
                  <a:lnTo>
                    <a:pt x="5249850" y="1333423"/>
                  </a:lnTo>
                  <a:close/>
                </a:path>
                <a:path w="5667375" h="4750434">
                  <a:moveTo>
                    <a:pt x="5249875" y="1266367"/>
                  </a:moveTo>
                  <a:lnTo>
                    <a:pt x="4606163" y="1266367"/>
                  </a:lnTo>
                  <a:lnTo>
                    <a:pt x="4606163" y="1301750"/>
                  </a:lnTo>
                  <a:lnTo>
                    <a:pt x="5249875" y="1301750"/>
                  </a:lnTo>
                  <a:lnTo>
                    <a:pt x="5249875" y="1266367"/>
                  </a:lnTo>
                  <a:close/>
                </a:path>
                <a:path w="5667375" h="4750434">
                  <a:moveTo>
                    <a:pt x="5666981" y="1832089"/>
                  </a:moveTo>
                  <a:lnTo>
                    <a:pt x="5645759" y="1717535"/>
                  </a:lnTo>
                  <a:lnTo>
                    <a:pt x="5638139" y="1717535"/>
                  </a:lnTo>
                  <a:lnTo>
                    <a:pt x="5594159" y="1955088"/>
                  </a:lnTo>
                  <a:lnTo>
                    <a:pt x="5586082" y="1998497"/>
                  </a:lnTo>
                  <a:lnTo>
                    <a:pt x="5553189" y="2176018"/>
                  </a:lnTo>
                  <a:lnTo>
                    <a:pt x="5537162" y="2262835"/>
                  </a:lnTo>
                  <a:lnTo>
                    <a:pt x="5666981" y="2963494"/>
                  </a:lnTo>
                  <a:lnTo>
                    <a:pt x="5666981" y="1832089"/>
                  </a:lnTo>
                  <a:close/>
                </a:path>
              </a:pathLst>
            </a:custGeom>
            <a:solidFill>
              <a:srgbClr val="2D416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B218BC37-A5C9-2AB4-404E-E5DC2BFB9B1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7654" y="4882394"/>
              <a:ext cx="6480345" cy="5404604"/>
            </a:xfrm>
            <a:prstGeom prst="rect">
              <a:avLst/>
            </a:prstGeom>
          </p:spPr>
        </p:pic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B8B08F39-22B3-A40B-A524-6E99244993F3}"/>
                </a:ext>
              </a:extLst>
            </p:cNvPr>
            <p:cNvSpPr/>
            <p:nvPr/>
          </p:nvSpPr>
          <p:spPr>
            <a:xfrm>
              <a:off x="12773424" y="6247411"/>
              <a:ext cx="5250180" cy="4039870"/>
            </a:xfrm>
            <a:custGeom>
              <a:avLst/>
              <a:gdLst/>
              <a:ahLst/>
              <a:cxnLst/>
              <a:rect l="l" t="t" r="r" b="b"/>
              <a:pathLst>
                <a:path w="5250180" h="4039870">
                  <a:moveTo>
                    <a:pt x="4606168" y="743923"/>
                  </a:moveTo>
                  <a:lnTo>
                    <a:pt x="5249870" y="743923"/>
                  </a:lnTo>
                  <a:lnTo>
                    <a:pt x="5249870" y="708534"/>
                  </a:lnTo>
                  <a:lnTo>
                    <a:pt x="4606168" y="708534"/>
                  </a:lnTo>
                  <a:lnTo>
                    <a:pt x="4606168" y="743923"/>
                  </a:lnTo>
                  <a:close/>
                </a:path>
                <a:path w="5250180" h="4039870">
                  <a:moveTo>
                    <a:pt x="2603124" y="906969"/>
                  </a:moveTo>
                  <a:lnTo>
                    <a:pt x="2866778" y="906969"/>
                  </a:lnTo>
                  <a:lnTo>
                    <a:pt x="2864914" y="901095"/>
                  </a:lnTo>
                  <a:lnTo>
                    <a:pt x="2829052" y="871867"/>
                  </a:lnTo>
                  <a:lnTo>
                    <a:pt x="2820876" y="870148"/>
                  </a:lnTo>
                  <a:lnTo>
                    <a:pt x="2586054" y="870148"/>
                  </a:lnTo>
                  <a:lnTo>
                    <a:pt x="2591928" y="878440"/>
                  </a:lnTo>
                  <a:lnTo>
                    <a:pt x="2596794" y="887377"/>
                  </a:lnTo>
                  <a:lnTo>
                    <a:pt x="2600557" y="896904"/>
                  </a:lnTo>
                  <a:lnTo>
                    <a:pt x="2603124" y="906969"/>
                  </a:lnTo>
                  <a:close/>
                </a:path>
                <a:path w="5250180" h="4039870">
                  <a:moveTo>
                    <a:pt x="4606153" y="906969"/>
                  </a:moveTo>
                  <a:lnTo>
                    <a:pt x="5249855" y="906969"/>
                  </a:lnTo>
                  <a:lnTo>
                    <a:pt x="5249855" y="775587"/>
                  </a:lnTo>
                  <a:lnTo>
                    <a:pt x="4606153" y="775587"/>
                  </a:lnTo>
                  <a:lnTo>
                    <a:pt x="4606153" y="906969"/>
                  </a:lnTo>
                  <a:close/>
                </a:path>
                <a:path w="5250180" h="4039870">
                  <a:moveTo>
                    <a:pt x="432564" y="4039588"/>
                  </a:moveTo>
                  <a:lnTo>
                    <a:pt x="642151" y="4039588"/>
                  </a:lnTo>
                  <a:lnTo>
                    <a:pt x="108589" y="1159705"/>
                  </a:lnTo>
                  <a:lnTo>
                    <a:pt x="100986" y="1159705"/>
                  </a:lnTo>
                  <a:lnTo>
                    <a:pt x="96683" y="1182629"/>
                  </a:lnTo>
                  <a:lnTo>
                    <a:pt x="88650" y="1225898"/>
                  </a:lnTo>
                  <a:lnTo>
                    <a:pt x="64981" y="1353985"/>
                  </a:lnTo>
                  <a:lnTo>
                    <a:pt x="56948" y="1397254"/>
                  </a:lnTo>
                  <a:lnTo>
                    <a:pt x="0" y="1705007"/>
                  </a:lnTo>
                  <a:lnTo>
                    <a:pt x="432564" y="4039588"/>
                  </a:lnTo>
                  <a:close/>
                </a:path>
                <a:path w="5250180" h="4039870">
                  <a:moveTo>
                    <a:pt x="121212" y="270545"/>
                  </a:moveTo>
                  <a:lnTo>
                    <a:pt x="153631" y="270545"/>
                  </a:lnTo>
                  <a:lnTo>
                    <a:pt x="94818" y="13826"/>
                  </a:lnTo>
                  <a:lnTo>
                    <a:pt x="92810" y="5315"/>
                  </a:lnTo>
                  <a:lnTo>
                    <a:pt x="84347" y="0"/>
                  </a:lnTo>
                  <a:lnTo>
                    <a:pt x="67420" y="3911"/>
                  </a:lnTo>
                  <a:lnTo>
                    <a:pt x="61969" y="12364"/>
                  </a:lnTo>
                  <a:lnTo>
                    <a:pt x="63977" y="20875"/>
                  </a:lnTo>
                  <a:lnTo>
                    <a:pt x="121212" y="270545"/>
                  </a:lnTo>
                  <a:close/>
                </a:path>
                <a:path w="5250180" h="4039870">
                  <a:moveTo>
                    <a:pt x="4943884" y="263811"/>
                  </a:moveTo>
                  <a:lnTo>
                    <a:pt x="5020214" y="244852"/>
                  </a:lnTo>
                  <a:lnTo>
                    <a:pt x="5068127" y="222108"/>
                  </a:lnTo>
                  <a:lnTo>
                    <a:pt x="5113768" y="186930"/>
                  </a:lnTo>
                  <a:lnTo>
                    <a:pt x="5156865" y="127173"/>
                  </a:lnTo>
                  <a:lnTo>
                    <a:pt x="5180488" y="66812"/>
                  </a:lnTo>
                  <a:lnTo>
                    <a:pt x="5190422" y="20125"/>
                  </a:lnTo>
                  <a:lnTo>
                    <a:pt x="5192448" y="1389"/>
                  </a:lnTo>
                  <a:lnTo>
                    <a:pt x="5173699" y="3413"/>
                  </a:lnTo>
                  <a:lnTo>
                    <a:pt x="5126976" y="13335"/>
                  </a:lnTo>
                  <a:lnTo>
                    <a:pt x="5066562" y="36930"/>
                  </a:lnTo>
                  <a:lnTo>
                    <a:pt x="5006742" y="79975"/>
                  </a:lnTo>
                  <a:lnTo>
                    <a:pt x="4967352" y="132888"/>
                  </a:lnTo>
                  <a:lnTo>
                    <a:pt x="4943884" y="187488"/>
                  </a:lnTo>
                  <a:lnTo>
                    <a:pt x="4943884" y="263811"/>
                  </a:lnTo>
                  <a:close/>
                </a:path>
                <a:path w="5250180" h="4039870">
                  <a:moveTo>
                    <a:pt x="4943884" y="617412"/>
                  </a:moveTo>
                  <a:lnTo>
                    <a:pt x="5020214" y="598392"/>
                  </a:lnTo>
                  <a:lnTo>
                    <a:pt x="5068127" y="575625"/>
                  </a:lnTo>
                  <a:lnTo>
                    <a:pt x="5113768" y="540473"/>
                  </a:lnTo>
                  <a:lnTo>
                    <a:pt x="5156865" y="480717"/>
                  </a:lnTo>
                  <a:lnTo>
                    <a:pt x="5180488" y="420356"/>
                  </a:lnTo>
                  <a:lnTo>
                    <a:pt x="5190422" y="373668"/>
                  </a:lnTo>
                  <a:lnTo>
                    <a:pt x="5192448" y="354933"/>
                  </a:lnTo>
                  <a:lnTo>
                    <a:pt x="5173699" y="356946"/>
                  </a:lnTo>
                  <a:lnTo>
                    <a:pt x="5126976" y="366843"/>
                  </a:lnTo>
                  <a:lnTo>
                    <a:pt x="5066562" y="390414"/>
                  </a:lnTo>
                  <a:lnTo>
                    <a:pt x="5006742" y="433447"/>
                  </a:lnTo>
                  <a:lnTo>
                    <a:pt x="4967352" y="486387"/>
                  </a:lnTo>
                  <a:lnTo>
                    <a:pt x="4943884" y="541047"/>
                  </a:lnTo>
                  <a:lnTo>
                    <a:pt x="4943884" y="617412"/>
                  </a:lnTo>
                  <a:close/>
                </a:path>
              </a:pathLst>
            </a:custGeom>
            <a:solidFill>
              <a:srgbClr val="2D416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18A70CCC-310E-3580-47EB-08156E4E04D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60053" y="5034794"/>
              <a:ext cx="6327945" cy="52522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0526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00E0C94A-FF99-FC4B-7229-1371C5BA6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09" y="1694973"/>
            <a:ext cx="5487167" cy="418512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93C7B47-49F0-67A0-650E-3FE1EA4DD9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29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2060"/>
                </a:solidFill>
              </a:rPr>
              <a:t>Example Using Heart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AD899-90DE-E90A-C607-99C187D4148C}"/>
              </a:ext>
            </a:extLst>
          </p:cNvPr>
          <p:cNvSpPr txBox="1"/>
          <p:nvPr/>
        </p:nvSpPr>
        <p:spPr>
          <a:xfrm>
            <a:off x="2276062" y="1108558"/>
            <a:ext cx="817245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404040"/>
                </a:solidFill>
                <a:latin typeface="Karla" pitchFamily="2" charset="0"/>
              </a:defRPr>
            </a:lvl1pPr>
          </a:lstStyle>
          <a:p>
            <a:r>
              <a:rPr lang="en-IN" dirty="0"/>
              <a:t>Slightly modified data to illustrate concepts.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547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B4C7E1F-BD7F-120B-C2B2-7152E2C47D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29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2060"/>
                </a:solidFill>
              </a:rPr>
              <a:t>Example Using Heart Data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3E81FBB-F931-C9EE-852C-C01964912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06" y="1696216"/>
            <a:ext cx="5487947" cy="41857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1311D9-2CA1-0ED8-8F4F-864855FEDD06}"/>
              </a:ext>
            </a:extLst>
          </p:cNvPr>
          <p:cNvSpPr txBox="1"/>
          <p:nvPr/>
        </p:nvSpPr>
        <p:spPr>
          <a:xfrm>
            <a:off x="6328761" y="843334"/>
            <a:ext cx="4992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Karla" charset="0"/>
                <a:cs typeface="Karla" charset="0"/>
                <a:sym typeface="Calibri"/>
              </a:rPr>
              <a:t>Choose W such as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Karla" charset="0"/>
                <a:cs typeface="Karla" charset="0"/>
                <a:sym typeface="Calibri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j-ea"/>
                <a:cs typeface="+mj-cs"/>
                <a:sym typeface="Calibri"/>
              </a:rPr>
              <a:t>right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j-ea"/>
                <a:cs typeface="+mj-cs"/>
                <a:sym typeface="Calibri"/>
              </a:rPr>
              <a:t> part of data is fitted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E76F7D-7D76-7771-82F7-0968D09FBBC5}"/>
              </a:ext>
            </a:extLst>
          </p:cNvPr>
          <p:cNvGrpSpPr/>
          <p:nvPr/>
        </p:nvGrpSpPr>
        <p:grpSpPr>
          <a:xfrm>
            <a:off x="1217480" y="2033656"/>
            <a:ext cx="3871071" cy="1395344"/>
            <a:chOff x="1294545" y="3559471"/>
            <a:chExt cx="3871071" cy="13953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75">
                  <a:extLst>
                    <a:ext uri="{FF2B5EF4-FFF2-40B4-BE49-F238E27FC236}">
                      <a16:creationId xmlns:a16="http://schemas.microsoft.com/office/drawing/2014/main" id="{7B49E336-807F-01B3-D00A-9001159D9B03}"/>
                    </a:ext>
                  </a:extLst>
                </p:cNvPr>
                <p:cNvSpPr txBox="1"/>
                <p:nvPr/>
              </p:nvSpPr>
              <p:spPr>
                <a:xfrm flipH="1" flipV="1">
                  <a:off x="1294545" y="4256693"/>
                  <a:ext cx="179681" cy="149505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𝑋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" name="TextBox 75">
                  <a:extLst>
                    <a:ext uri="{FF2B5EF4-FFF2-40B4-BE49-F238E27FC236}">
                      <a16:creationId xmlns:a16="http://schemas.microsoft.com/office/drawing/2014/main" id="{7B49E336-807F-01B3-D00A-9001159D9B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294545" y="4256693"/>
                  <a:ext cx="179681" cy="149505"/>
                </a:xfrm>
                <a:prstGeom prst="rect">
                  <a:avLst/>
                </a:prstGeom>
                <a:blipFill>
                  <a:blip r:embed="rId3"/>
                  <a:stretch>
                    <a:fillRect l="-35714" t="-92308" r="-42857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Straight Arrow Connector 77">
              <a:extLst>
                <a:ext uri="{FF2B5EF4-FFF2-40B4-BE49-F238E27FC236}">
                  <a16:creationId xmlns:a16="http://schemas.microsoft.com/office/drawing/2014/main" id="{6E44DF24-B91D-5EBA-73AE-A7B10F6E0BA1}"/>
                </a:ext>
              </a:extLst>
            </p:cNvPr>
            <p:cNvSpPr/>
            <p:nvPr/>
          </p:nvSpPr>
          <p:spPr>
            <a:xfrm flipV="1">
              <a:off x="1589006" y="4263811"/>
              <a:ext cx="720000" cy="0"/>
            </a:xfrm>
            <a:prstGeom prst="line">
              <a:avLst/>
            </a:prstGeom>
            <a:ln w="25400">
              <a:solidFill>
                <a:srgbClr val="404040"/>
              </a:solidFill>
              <a:tailEnd type="triangle"/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" name="Straight Arrow Connector 78">
              <a:extLst>
                <a:ext uri="{FF2B5EF4-FFF2-40B4-BE49-F238E27FC236}">
                  <a16:creationId xmlns:a16="http://schemas.microsoft.com/office/drawing/2014/main" id="{4D725C18-542D-B1F2-014E-7AE53D8188D7}"/>
                </a:ext>
              </a:extLst>
            </p:cNvPr>
            <p:cNvSpPr/>
            <p:nvPr/>
          </p:nvSpPr>
          <p:spPr>
            <a:xfrm flipV="1">
              <a:off x="4089891" y="4249575"/>
              <a:ext cx="720000" cy="14236"/>
            </a:xfrm>
            <a:prstGeom prst="line">
              <a:avLst/>
            </a:prstGeom>
            <a:ln w="25400">
              <a:solidFill>
                <a:srgbClr val="404040"/>
              </a:solidFill>
              <a:tailEnd type="triangle"/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79">
                  <a:extLst>
                    <a:ext uri="{FF2B5EF4-FFF2-40B4-BE49-F238E27FC236}">
                      <a16:creationId xmlns:a16="http://schemas.microsoft.com/office/drawing/2014/main" id="{960CBF38-9FD9-8601-810E-C8609594EAF5}"/>
                    </a:ext>
                  </a:extLst>
                </p:cNvPr>
                <p:cNvSpPr txBox="1"/>
                <p:nvPr/>
              </p:nvSpPr>
              <p:spPr>
                <a:xfrm flipH="1">
                  <a:off x="5014511" y="4113313"/>
                  <a:ext cx="151105" cy="14950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𝑌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" name="TextBox 79">
                  <a:extLst>
                    <a:ext uri="{FF2B5EF4-FFF2-40B4-BE49-F238E27FC236}">
                      <a16:creationId xmlns:a16="http://schemas.microsoft.com/office/drawing/2014/main" id="{960CBF38-9FD9-8601-810E-C8609594E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014511" y="4113313"/>
                  <a:ext cx="151105" cy="149506"/>
                </a:xfrm>
                <a:prstGeom prst="rect">
                  <a:avLst/>
                </a:prstGeom>
                <a:blipFill>
                  <a:blip r:embed="rId4"/>
                  <a:stretch>
                    <a:fillRect l="-38462" r="-46154" b="-92308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75787A-CA87-46FB-373D-F19644679D17}"/>
                </a:ext>
              </a:extLst>
            </p:cNvPr>
            <p:cNvGrpSpPr/>
            <p:nvPr/>
          </p:nvGrpSpPr>
          <p:grpSpPr>
            <a:xfrm>
              <a:off x="1848349" y="3559471"/>
              <a:ext cx="2142469" cy="1395344"/>
              <a:chOff x="-637214" y="-1"/>
              <a:chExt cx="2142467" cy="1395343"/>
            </a:xfrm>
          </p:grpSpPr>
          <p:sp>
            <p:nvSpPr>
              <p:cNvPr id="13" name="Oval 36">
                <a:extLst>
                  <a:ext uri="{FF2B5EF4-FFF2-40B4-BE49-F238E27FC236}">
                    <a16:creationId xmlns:a16="http://schemas.microsoft.com/office/drawing/2014/main" id="{33C7B7B7-63AF-E373-D316-D5F303577726}"/>
                  </a:ext>
                </a:extLst>
              </p:cNvPr>
              <p:cNvSpPr/>
              <p:nvPr/>
            </p:nvSpPr>
            <p:spPr>
              <a:xfrm>
                <a:off x="-1" y="-1"/>
                <a:ext cx="1505254" cy="1395343"/>
              </a:xfrm>
              <a:prstGeom prst="ellipse">
                <a:avLst/>
              </a:prstGeom>
              <a:noFill/>
              <a:ln w="9525" cap="flat">
                <a:solidFill>
                  <a:srgbClr val="40404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5">
                    <a:extLst>
                      <a:ext uri="{FF2B5EF4-FFF2-40B4-BE49-F238E27FC236}">
                        <a16:creationId xmlns:a16="http://schemas.microsoft.com/office/drawing/2014/main" id="{3D714E71-3F19-3C89-667A-00D38613351B}"/>
                      </a:ext>
                    </a:extLst>
                  </p:cNvPr>
                  <p:cNvSpPr txBox="1"/>
                  <p:nvPr/>
                </p:nvSpPr>
                <p:spPr>
                  <a:xfrm>
                    <a:off x="534324" y="513005"/>
                    <a:ext cx="527694" cy="3693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σ</m:t>
                          </m:r>
                        </m:oMath>
                      </m:oMathPara>
                    </a14:m>
                    <a:endParaRPr kumimoji="0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5" name="TextBox 5">
                    <a:extLst>
                      <a:ext uri="{FF2B5EF4-FFF2-40B4-BE49-F238E27FC236}">
                        <a16:creationId xmlns:a16="http://schemas.microsoft.com/office/drawing/2014/main" id="{3D714E71-3F19-3C89-667A-00D3861335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324" y="513005"/>
                    <a:ext cx="52769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56">
                    <a:extLst>
                      <a:ext uri="{FF2B5EF4-FFF2-40B4-BE49-F238E27FC236}">
                        <a16:creationId xmlns:a16="http://schemas.microsoft.com/office/drawing/2014/main" id="{66E06E3A-A654-C9A3-2112-C31D2BD296BB}"/>
                      </a:ext>
                    </a:extLst>
                  </p:cNvPr>
                  <p:cNvSpPr txBox="1"/>
                  <p:nvPr/>
                </p:nvSpPr>
                <p:spPr>
                  <a:xfrm>
                    <a:off x="-637214" y="365831"/>
                    <a:ext cx="281552" cy="27699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oMath>
                      </m:oMathPara>
                    </a14:m>
                    <a:endParaRPr kumimoji="0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6" name="TextBox 56">
                    <a:extLst>
                      <a:ext uri="{FF2B5EF4-FFF2-40B4-BE49-F238E27FC236}">
                        <a16:creationId xmlns:a16="http://schemas.microsoft.com/office/drawing/2014/main" id="{66E06E3A-A654-C9A3-2112-C31D2BD296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637214" y="365831"/>
                    <a:ext cx="28155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391" r="-17391" b="-9091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02376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Chalkboard" panose="03050602040202020205" pitchFamily="66" charset="77"/>
              </a:rPr>
              <a:t>Quiz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756" y="1286604"/>
            <a:ext cx="10228772" cy="86616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Chalkboard" panose="03050602040202020205" pitchFamily="66" charset="77"/>
              </a:rPr>
              <a:t>What would be the expected behavior of the logistic regression function below if we increase the bias (b or W</a:t>
            </a:r>
            <a:r>
              <a:rPr lang="en-US" baseline="-25000" dirty="0">
                <a:latin typeface="Chalkboard" panose="03050602040202020205" pitchFamily="66" charset="77"/>
              </a:rPr>
              <a:t>0</a:t>
            </a:r>
            <a:r>
              <a:rPr lang="en-US" dirty="0">
                <a:latin typeface="Chalkboard" panose="03050602040202020205" pitchFamily="66" charset="77"/>
              </a:rPr>
              <a:t>)?</a:t>
            </a:r>
            <a:endParaRPr lang="en-US" dirty="0">
              <a:latin typeface="Chalkboard" panose="03050602040202020205" pitchFamily="66" charset="77"/>
              <a:ea typeface="Karla" charset="0"/>
              <a:cs typeface="Karla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17553E-B31E-260E-1F13-BDA6AB658965}"/>
              </a:ext>
            </a:extLst>
          </p:cNvPr>
          <p:cNvSpPr txBox="1">
            <a:spLocks/>
          </p:cNvSpPr>
          <p:nvPr/>
        </p:nvSpPr>
        <p:spPr>
          <a:xfrm>
            <a:off x="853756" y="2744985"/>
            <a:ext cx="9712644" cy="2826411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latin typeface="Chalkboard" panose="03050602040202020205" pitchFamily="66" charset="77"/>
              </a:rPr>
              <a:t>The curve will shift upwards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latin typeface="Chalkboard" panose="03050602040202020205" pitchFamily="66" charset="77"/>
              </a:rPr>
              <a:t>The curve will shift downwards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latin typeface="Chalkboard" panose="03050602040202020205" pitchFamily="66" charset="77"/>
              </a:rPr>
              <a:t>The curve will shift to the left</a:t>
            </a:r>
            <a:endParaRPr lang="en-US" sz="2000" dirty="0">
              <a:latin typeface="Chalkboard" panose="03050602040202020205" pitchFamily="66" charset="77"/>
              <a:ea typeface="Karla" charset="0"/>
              <a:cs typeface="Karla" charset="0"/>
            </a:endParaRPr>
          </a:p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latin typeface="Chalkboard" panose="03050602040202020205" pitchFamily="66" charset="77"/>
              </a:rPr>
              <a:t>The curve's slope will become steeper</a:t>
            </a:r>
            <a:endParaRPr lang="en-US" sz="2400" dirty="0">
              <a:latin typeface="Chalkboard" panose="03050602040202020205" pitchFamily="66" charset="77"/>
              <a:ea typeface="Karla" charset="0"/>
              <a:cs typeface="Karla" charset="0"/>
            </a:endParaRPr>
          </a:p>
          <a:p>
            <a:pPr marL="514350" indent="-514350">
              <a:spcAft>
                <a:spcPts val="1200"/>
              </a:spcAft>
              <a:buAutoNum type="alphaUcPeriod"/>
            </a:pPr>
            <a:endParaRPr lang="en-US" sz="2400" dirty="0">
              <a:latin typeface="Chalkboard" panose="03050602040202020205" pitchFamily="66" charset="77"/>
              <a:ea typeface="Karla" charset="0"/>
              <a:cs typeface="Karla" charset="0"/>
            </a:endParaRPr>
          </a:p>
          <a:p>
            <a:pPr marL="514350" indent="-514350">
              <a:spcAft>
                <a:spcPts val="1200"/>
              </a:spcAft>
              <a:buAutoNum type="alphaUcPeriod"/>
            </a:pPr>
            <a:endParaRPr lang="en-US" sz="2400" dirty="0">
              <a:latin typeface="Chalkboard" panose="03050602040202020205" pitchFamily="66" charset="77"/>
              <a:ea typeface="Karla" charset="0"/>
              <a:cs typeface="Karla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8C91C0-69BC-4C8D-A0D0-FAD2D3843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31" y="2652070"/>
            <a:ext cx="4412297" cy="32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02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Chalkboard" panose="03050602040202020205" pitchFamily="66" charset="77"/>
              </a:rPr>
              <a:t>Quiz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756" y="1286604"/>
            <a:ext cx="10228772" cy="86616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Chalkboard" panose="03050602040202020205" pitchFamily="66" charset="77"/>
              </a:rPr>
              <a:t>What would be the expected behavior of the logistic regression function below if we increase the bias (b or W</a:t>
            </a:r>
            <a:r>
              <a:rPr lang="en-US" baseline="-25000" dirty="0">
                <a:latin typeface="Chalkboard" panose="03050602040202020205" pitchFamily="66" charset="77"/>
              </a:rPr>
              <a:t>0</a:t>
            </a:r>
            <a:r>
              <a:rPr lang="en-US" dirty="0">
                <a:latin typeface="Chalkboard" panose="03050602040202020205" pitchFamily="66" charset="77"/>
              </a:rPr>
              <a:t>)?</a:t>
            </a:r>
            <a:endParaRPr lang="en-US" dirty="0">
              <a:latin typeface="Chalkboard" panose="03050602040202020205" pitchFamily="66" charset="77"/>
              <a:ea typeface="Karla" charset="0"/>
              <a:cs typeface="Karla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10F23-FBE9-174E-B2A5-F0896A3E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29F1E6-0A42-6342-8A19-FA364A33AB30}" type="slidenum">
              <a:rPr lang="en-US" smtClean="0">
                <a:latin typeface="Chalkboard" panose="03050602040202020205" pitchFamily="66" charset="77"/>
              </a:rPr>
              <a:pPr/>
              <a:t>13</a:t>
            </a:fld>
            <a:endParaRPr lang="en-US">
              <a:latin typeface="Chalkboard" panose="03050602040202020205" pitchFamily="66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17553E-B31E-260E-1F13-BDA6AB658965}"/>
              </a:ext>
            </a:extLst>
          </p:cNvPr>
          <p:cNvSpPr txBox="1">
            <a:spLocks/>
          </p:cNvSpPr>
          <p:nvPr/>
        </p:nvSpPr>
        <p:spPr>
          <a:xfrm>
            <a:off x="853756" y="2744985"/>
            <a:ext cx="9712644" cy="2826411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latin typeface="Chalkboard" panose="03050602040202020205" pitchFamily="66" charset="77"/>
              </a:rPr>
              <a:t>The curve will shift upwards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latin typeface="Chalkboard" panose="03050602040202020205" pitchFamily="66" charset="77"/>
              </a:rPr>
              <a:t>The curve will shift downwards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solidFill>
                  <a:srgbClr val="00B050"/>
                </a:solidFill>
                <a:latin typeface="Chalkboard" panose="03050602040202020205" pitchFamily="66" charset="77"/>
              </a:rPr>
              <a:t>The curve will shift to the left</a:t>
            </a:r>
            <a:endParaRPr lang="en-US" sz="2000" dirty="0">
              <a:solidFill>
                <a:srgbClr val="00B050"/>
              </a:solidFill>
              <a:latin typeface="Chalkboard" panose="03050602040202020205" pitchFamily="66" charset="77"/>
              <a:ea typeface="Karla" charset="0"/>
              <a:cs typeface="Karla" charset="0"/>
            </a:endParaRPr>
          </a:p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latin typeface="Chalkboard" panose="03050602040202020205" pitchFamily="66" charset="77"/>
              </a:rPr>
              <a:t>The curve's slope will become steeper</a:t>
            </a:r>
            <a:endParaRPr lang="en-US" sz="2400" dirty="0">
              <a:latin typeface="Chalkboard" panose="03050602040202020205" pitchFamily="66" charset="77"/>
              <a:ea typeface="Karla" charset="0"/>
              <a:cs typeface="Karla" charset="0"/>
            </a:endParaRPr>
          </a:p>
          <a:p>
            <a:pPr marL="514350" indent="-514350">
              <a:spcAft>
                <a:spcPts val="1200"/>
              </a:spcAft>
              <a:buAutoNum type="alphaUcPeriod"/>
            </a:pPr>
            <a:endParaRPr lang="en-US" sz="2400" dirty="0">
              <a:latin typeface="Chalkboard" panose="03050602040202020205" pitchFamily="66" charset="77"/>
              <a:ea typeface="Karla" charset="0"/>
              <a:cs typeface="Karla" charset="0"/>
            </a:endParaRPr>
          </a:p>
          <a:p>
            <a:pPr marL="514350" indent="-514350">
              <a:spcAft>
                <a:spcPts val="1200"/>
              </a:spcAft>
              <a:buAutoNum type="alphaUcPeriod"/>
            </a:pPr>
            <a:endParaRPr lang="en-US" sz="2400" dirty="0">
              <a:latin typeface="Chalkboard" panose="03050602040202020205" pitchFamily="66" charset="77"/>
              <a:ea typeface="Karla" charset="0"/>
              <a:cs typeface="Karla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8C91C0-69BC-4C8D-A0D0-FAD2D3843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31" y="2652070"/>
            <a:ext cx="4412297" cy="32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704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0240783-CCF8-DC4E-AEDC-9F0B5F36CA43}"/>
              </a:ext>
            </a:extLst>
          </p:cNvPr>
          <p:cNvSpPr/>
          <p:nvPr/>
        </p:nvSpPr>
        <p:spPr>
          <a:xfrm>
            <a:off x="7612165" y="1696216"/>
            <a:ext cx="3732231" cy="4086576"/>
          </a:xfrm>
          <a:prstGeom prst="rect">
            <a:avLst/>
          </a:prstGeom>
          <a:solidFill>
            <a:srgbClr val="F9F9F9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34C84-2CD6-DE42-A576-BB495BC91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06" y="1696216"/>
            <a:ext cx="5487947" cy="41857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3C9FDB1-E9FE-DD36-CDE9-58939FF7E3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29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2060"/>
                </a:solidFill>
              </a:rPr>
              <a:t>Example Using Heart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5187F-CBD6-19C3-C95D-EFCD9E4873CB}"/>
              </a:ext>
            </a:extLst>
          </p:cNvPr>
          <p:cNvSpPr txBox="1"/>
          <p:nvPr/>
        </p:nvSpPr>
        <p:spPr>
          <a:xfrm>
            <a:off x="6328761" y="843334"/>
            <a:ext cx="4992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charset="0"/>
                <a:ea typeface="Karla" charset="0"/>
                <a:cs typeface="Karla" charset="0"/>
                <a:sym typeface="Calibri"/>
              </a:rPr>
              <a:t>Choose W such as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charset="0"/>
                <a:ea typeface="Karla" charset="0"/>
                <a:cs typeface="Karla" charset="0"/>
                <a:sym typeface="Calibri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t>right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t> part of data is fitted well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charset="0"/>
                <a:ea typeface="Karla" charset="0"/>
                <a:cs typeface="Karla" charset="0"/>
                <a:sym typeface="Calibri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A73E96-245A-5BE8-A0E6-1F00A7A262B3}"/>
              </a:ext>
            </a:extLst>
          </p:cNvPr>
          <p:cNvGrpSpPr/>
          <p:nvPr/>
        </p:nvGrpSpPr>
        <p:grpSpPr>
          <a:xfrm>
            <a:off x="1217480" y="2033656"/>
            <a:ext cx="3871071" cy="1395344"/>
            <a:chOff x="1294545" y="3559471"/>
            <a:chExt cx="3871071" cy="13953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75">
                  <a:extLst>
                    <a:ext uri="{FF2B5EF4-FFF2-40B4-BE49-F238E27FC236}">
                      <a16:creationId xmlns:a16="http://schemas.microsoft.com/office/drawing/2014/main" id="{445FD34C-CADA-22EB-F544-32284D0D2600}"/>
                    </a:ext>
                  </a:extLst>
                </p:cNvPr>
                <p:cNvSpPr txBox="1"/>
                <p:nvPr/>
              </p:nvSpPr>
              <p:spPr>
                <a:xfrm flipH="1" flipV="1">
                  <a:off x="1294545" y="4256693"/>
                  <a:ext cx="179681" cy="149505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𝑋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" name="TextBox 75">
                  <a:extLst>
                    <a:ext uri="{FF2B5EF4-FFF2-40B4-BE49-F238E27FC236}">
                      <a16:creationId xmlns:a16="http://schemas.microsoft.com/office/drawing/2014/main" id="{445FD34C-CADA-22EB-F544-32284D0D26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294545" y="4256693"/>
                  <a:ext cx="179681" cy="149505"/>
                </a:xfrm>
                <a:prstGeom prst="rect">
                  <a:avLst/>
                </a:prstGeom>
                <a:blipFill>
                  <a:blip r:embed="rId3"/>
                  <a:stretch>
                    <a:fillRect l="-35714" t="-92308" r="-42857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Straight Arrow Connector 77">
              <a:extLst>
                <a:ext uri="{FF2B5EF4-FFF2-40B4-BE49-F238E27FC236}">
                  <a16:creationId xmlns:a16="http://schemas.microsoft.com/office/drawing/2014/main" id="{72F4E25B-4180-9B1D-44A0-24E2141BBCD0}"/>
                </a:ext>
              </a:extLst>
            </p:cNvPr>
            <p:cNvSpPr/>
            <p:nvPr/>
          </p:nvSpPr>
          <p:spPr>
            <a:xfrm flipV="1">
              <a:off x="1589006" y="4263811"/>
              <a:ext cx="720000" cy="0"/>
            </a:xfrm>
            <a:prstGeom prst="line">
              <a:avLst/>
            </a:prstGeom>
            <a:ln w="25400">
              <a:solidFill>
                <a:srgbClr val="404040"/>
              </a:solidFill>
              <a:tailEnd type="triangle"/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7" name="Straight Arrow Connector 78">
              <a:extLst>
                <a:ext uri="{FF2B5EF4-FFF2-40B4-BE49-F238E27FC236}">
                  <a16:creationId xmlns:a16="http://schemas.microsoft.com/office/drawing/2014/main" id="{22C191AF-D7F6-8EEA-5955-9EC269355811}"/>
                </a:ext>
              </a:extLst>
            </p:cNvPr>
            <p:cNvSpPr/>
            <p:nvPr/>
          </p:nvSpPr>
          <p:spPr>
            <a:xfrm flipV="1">
              <a:off x="4089891" y="4249575"/>
              <a:ext cx="720000" cy="14236"/>
            </a:xfrm>
            <a:prstGeom prst="line">
              <a:avLst/>
            </a:prstGeom>
            <a:ln w="25400">
              <a:solidFill>
                <a:srgbClr val="404040"/>
              </a:solidFill>
              <a:tailEnd type="triangle"/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79">
                  <a:extLst>
                    <a:ext uri="{FF2B5EF4-FFF2-40B4-BE49-F238E27FC236}">
                      <a16:creationId xmlns:a16="http://schemas.microsoft.com/office/drawing/2014/main" id="{F9E5DF7D-FFEC-A74A-2EF1-0BE079287565}"/>
                    </a:ext>
                  </a:extLst>
                </p:cNvPr>
                <p:cNvSpPr txBox="1"/>
                <p:nvPr/>
              </p:nvSpPr>
              <p:spPr>
                <a:xfrm flipH="1">
                  <a:off x="5014511" y="4113313"/>
                  <a:ext cx="151105" cy="14950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𝑌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79">
                  <a:extLst>
                    <a:ext uri="{FF2B5EF4-FFF2-40B4-BE49-F238E27FC236}">
                      <a16:creationId xmlns:a16="http://schemas.microsoft.com/office/drawing/2014/main" id="{F9E5DF7D-FFEC-A74A-2EF1-0BE079287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014511" y="4113313"/>
                  <a:ext cx="151105" cy="149506"/>
                </a:xfrm>
                <a:prstGeom prst="rect">
                  <a:avLst/>
                </a:prstGeom>
                <a:blipFill>
                  <a:blip r:embed="rId4"/>
                  <a:stretch>
                    <a:fillRect l="-38462" r="-46154" b="-92308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190405D-B783-B628-E2E6-71B0138ECAB3}"/>
                </a:ext>
              </a:extLst>
            </p:cNvPr>
            <p:cNvGrpSpPr/>
            <p:nvPr/>
          </p:nvGrpSpPr>
          <p:grpSpPr>
            <a:xfrm>
              <a:off x="1848349" y="3559471"/>
              <a:ext cx="2142469" cy="1395344"/>
              <a:chOff x="-637214" y="-1"/>
              <a:chExt cx="2142467" cy="1395343"/>
            </a:xfrm>
          </p:grpSpPr>
          <p:sp>
            <p:nvSpPr>
              <p:cNvPr id="16" name="Oval 36">
                <a:extLst>
                  <a:ext uri="{FF2B5EF4-FFF2-40B4-BE49-F238E27FC236}">
                    <a16:creationId xmlns:a16="http://schemas.microsoft.com/office/drawing/2014/main" id="{58C9C69A-E1D9-F5F0-0BFC-0260667221AA}"/>
                  </a:ext>
                </a:extLst>
              </p:cNvPr>
              <p:cNvSpPr/>
              <p:nvPr/>
            </p:nvSpPr>
            <p:spPr>
              <a:xfrm>
                <a:off x="-1" y="-1"/>
                <a:ext cx="1505254" cy="1395343"/>
              </a:xfrm>
              <a:prstGeom prst="ellipse">
                <a:avLst/>
              </a:prstGeom>
              <a:noFill/>
              <a:ln w="9525" cap="flat">
                <a:solidFill>
                  <a:srgbClr val="40404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5">
                    <a:extLst>
                      <a:ext uri="{FF2B5EF4-FFF2-40B4-BE49-F238E27FC236}">
                        <a16:creationId xmlns:a16="http://schemas.microsoft.com/office/drawing/2014/main" id="{33F10A02-2EEC-6217-D7AD-C7D841AD6DAE}"/>
                      </a:ext>
                    </a:extLst>
                  </p:cNvPr>
                  <p:cNvSpPr txBox="1"/>
                  <p:nvPr/>
                </p:nvSpPr>
                <p:spPr>
                  <a:xfrm>
                    <a:off x="534324" y="513005"/>
                    <a:ext cx="527694" cy="3693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σ</m:t>
                          </m:r>
                        </m:oMath>
                      </m:oMathPara>
                    </a14:m>
                    <a:endParaRPr kumimoji="0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7" name="TextBox 5">
                    <a:extLst>
                      <a:ext uri="{FF2B5EF4-FFF2-40B4-BE49-F238E27FC236}">
                        <a16:creationId xmlns:a16="http://schemas.microsoft.com/office/drawing/2014/main" id="{33F10A02-2EEC-6217-D7AD-C7D841AD6D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324" y="513005"/>
                    <a:ext cx="52769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56">
                    <a:extLst>
                      <a:ext uri="{FF2B5EF4-FFF2-40B4-BE49-F238E27FC236}">
                        <a16:creationId xmlns:a16="http://schemas.microsoft.com/office/drawing/2014/main" id="{98BF0A28-B361-994C-2D5F-40D60034060B}"/>
                      </a:ext>
                    </a:extLst>
                  </p:cNvPr>
                  <p:cNvSpPr txBox="1"/>
                  <p:nvPr/>
                </p:nvSpPr>
                <p:spPr>
                  <a:xfrm>
                    <a:off x="-637214" y="365831"/>
                    <a:ext cx="281552" cy="27699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oMath>
                      </m:oMathPara>
                    </a14:m>
                    <a:endParaRPr kumimoji="0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8" name="TextBox 56">
                    <a:extLst>
                      <a:ext uri="{FF2B5EF4-FFF2-40B4-BE49-F238E27FC236}">
                        <a16:creationId xmlns:a16="http://schemas.microsoft.com/office/drawing/2014/main" id="{98BF0A28-B361-994C-2D5F-40D6003406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637214" y="365831"/>
                    <a:ext cx="28155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391" r="-17391" b="-9091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03679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276118B1-1D3F-B944-A632-9E2DC3172722}"/>
              </a:ext>
            </a:extLst>
          </p:cNvPr>
          <p:cNvSpPr txBox="1"/>
          <p:nvPr/>
        </p:nvSpPr>
        <p:spPr>
          <a:xfrm>
            <a:off x="1177119" y="502910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arla" pitchFamily="2" charset="0"/>
              <a:ea typeface="Karla" pitchFamily="2" charset="0"/>
              <a:cs typeface="+mj-cs"/>
              <a:sym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EAE4F0-B4BF-8047-ACD4-E0944017E28D}"/>
              </a:ext>
            </a:extLst>
          </p:cNvPr>
          <p:cNvSpPr/>
          <p:nvPr/>
        </p:nvSpPr>
        <p:spPr>
          <a:xfrm>
            <a:off x="5988803" y="1696216"/>
            <a:ext cx="3076687" cy="4068963"/>
          </a:xfrm>
          <a:prstGeom prst="rect">
            <a:avLst/>
          </a:prstGeom>
          <a:solidFill>
            <a:srgbClr val="F9F9F9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35BCB0-EC86-7CBD-6296-7735234987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29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2060"/>
                </a:solidFill>
              </a:rPr>
              <a:t>Example Using Heart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AB34D2-9D50-13DB-CB90-97E583A9EA6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99" y="1693076"/>
            <a:ext cx="5487943" cy="4185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3790B6-971F-0919-2480-782A19F941AF}"/>
              </a:ext>
            </a:extLst>
          </p:cNvPr>
          <p:cNvSpPr txBox="1"/>
          <p:nvPr/>
        </p:nvSpPr>
        <p:spPr>
          <a:xfrm>
            <a:off x="6279273" y="843334"/>
            <a:ext cx="4821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charset="0"/>
                <a:ea typeface="Karla" charset="0"/>
                <a:cs typeface="Karla" charset="0"/>
                <a:sym typeface="Calibri"/>
              </a:rPr>
              <a:t>Choose W such as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charset="0"/>
                <a:ea typeface="Karla" charset="0"/>
                <a:cs typeface="Karla" charset="0"/>
                <a:sym typeface="Calibri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Karla" charset="0"/>
                <a:cs typeface="+mj-cs"/>
                <a:sym typeface="Calibri"/>
              </a:rPr>
              <a:t>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+mj-cs"/>
                <a:sym typeface="Calibri"/>
              </a:rPr>
              <a:t>eft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+mj-cs"/>
                <a:sym typeface="Calibri"/>
              </a:rPr>
              <a:t> part of data is fitted well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charset="0"/>
                <a:ea typeface="Karla" charset="0"/>
                <a:cs typeface="Karla" charset="0"/>
                <a:sym typeface="Calibri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4AEF51-6934-89AD-658A-7C6A38AA60B3}"/>
              </a:ext>
            </a:extLst>
          </p:cNvPr>
          <p:cNvGrpSpPr/>
          <p:nvPr/>
        </p:nvGrpSpPr>
        <p:grpSpPr>
          <a:xfrm>
            <a:off x="1217480" y="2033656"/>
            <a:ext cx="3871071" cy="1395344"/>
            <a:chOff x="1294545" y="3559471"/>
            <a:chExt cx="3871071" cy="13953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75">
                  <a:extLst>
                    <a:ext uri="{FF2B5EF4-FFF2-40B4-BE49-F238E27FC236}">
                      <a16:creationId xmlns:a16="http://schemas.microsoft.com/office/drawing/2014/main" id="{8FE44D82-E9AE-0AEB-D5B6-24B4DDF33E8D}"/>
                    </a:ext>
                  </a:extLst>
                </p:cNvPr>
                <p:cNvSpPr txBox="1"/>
                <p:nvPr/>
              </p:nvSpPr>
              <p:spPr>
                <a:xfrm flipH="1" flipV="1">
                  <a:off x="1294545" y="4256693"/>
                  <a:ext cx="179681" cy="149505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𝑋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6" name="TextBox 75">
                  <a:extLst>
                    <a:ext uri="{FF2B5EF4-FFF2-40B4-BE49-F238E27FC236}">
                      <a16:creationId xmlns:a16="http://schemas.microsoft.com/office/drawing/2014/main" id="{8FE44D82-E9AE-0AEB-D5B6-24B4DDF33E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294545" y="4256693"/>
                  <a:ext cx="179681" cy="149505"/>
                </a:xfrm>
                <a:prstGeom prst="rect">
                  <a:avLst/>
                </a:prstGeom>
                <a:blipFill>
                  <a:blip r:embed="rId3"/>
                  <a:stretch>
                    <a:fillRect l="-35714" t="-92308" r="-42857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Straight Arrow Connector 77">
              <a:extLst>
                <a:ext uri="{FF2B5EF4-FFF2-40B4-BE49-F238E27FC236}">
                  <a16:creationId xmlns:a16="http://schemas.microsoft.com/office/drawing/2014/main" id="{0C94602B-A8DB-D93A-F9C6-6A8B783AC7BF}"/>
                </a:ext>
              </a:extLst>
            </p:cNvPr>
            <p:cNvSpPr/>
            <p:nvPr/>
          </p:nvSpPr>
          <p:spPr>
            <a:xfrm flipV="1">
              <a:off x="1589006" y="4263811"/>
              <a:ext cx="720000" cy="0"/>
            </a:xfrm>
            <a:prstGeom prst="line">
              <a:avLst/>
            </a:prstGeom>
            <a:ln w="25400">
              <a:solidFill>
                <a:srgbClr val="404040"/>
              </a:solidFill>
              <a:tailEnd type="triangle"/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8" name="Straight Arrow Connector 78">
              <a:extLst>
                <a:ext uri="{FF2B5EF4-FFF2-40B4-BE49-F238E27FC236}">
                  <a16:creationId xmlns:a16="http://schemas.microsoft.com/office/drawing/2014/main" id="{07B4D86D-576B-065D-97DD-A0C179775D01}"/>
                </a:ext>
              </a:extLst>
            </p:cNvPr>
            <p:cNvSpPr/>
            <p:nvPr/>
          </p:nvSpPr>
          <p:spPr>
            <a:xfrm flipV="1">
              <a:off x="4089891" y="4249575"/>
              <a:ext cx="720000" cy="14236"/>
            </a:xfrm>
            <a:prstGeom prst="line">
              <a:avLst/>
            </a:prstGeom>
            <a:ln w="25400">
              <a:solidFill>
                <a:srgbClr val="404040"/>
              </a:solidFill>
              <a:tailEnd type="triangle"/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79">
                  <a:extLst>
                    <a:ext uri="{FF2B5EF4-FFF2-40B4-BE49-F238E27FC236}">
                      <a16:creationId xmlns:a16="http://schemas.microsoft.com/office/drawing/2014/main" id="{983D206C-333C-7CB7-C765-F555673F37EC}"/>
                    </a:ext>
                  </a:extLst>
                </p:cNvPr>
                <p:cNvSpPr txBox="1"/>
                <p:nvPr/>
              </p:nvSpPr>
              <p:spPr>
                <a:xfrm flipH="1">
                  <a:off x="5014511" y="4113313"/>
                  <a:ext cx="151105" cy="14950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𝑌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9" name="TextBox 79">
                  <a:extLst>
                    <a:ext uri="{FF2B5EF4-FFF2-40B4-BE49-F238E27FC236}">
                      <a16:creationId xmlns:a16="http://schemas.microsoft.com/office/drawing/2014/main" id="{983D206C-333C-7CB7-C765-F555673F37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014511" y="4113313"/>
                  <a:ext cx="151105" cy="149506"/>
                </a:xfrm>
                <a:prstGeom prst="rect">
                  <a:avLst/>
                </a:prstGeom>
                <a:blipFill>
                  <a:blip r:embed="rId4"/>
                  <a:stretch>
                    <a:fillRect l="-38462" r="-46154" b="-92308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BF98D36-10BB-B4FF-EA64-33B7D20CA1B2}"/>
                </a:ext>
              </a:extLst>
            </p:cNvPr>
            <p:cNvGrpSpPr/>
            <p:nvPr/>
          </p:nvGrpSpPr>
          <p:grpSpPr>
            <a:xfrm>
              <a:off x="1848349" y="3559471"/>
              <a:ext cx="2142469" cy="1395344"/>
              <a:chOff x="-637214" y="-1"/>
              <a:chExt cx="2142467" cy="1395343"/>
            </a:xfrm>
          </p:grpSpPr>
          <p:sp>
            <p:nvSpPr>
              <p:cNvPr id="32" name="Oval 36">
                <a:extLst>
                  <a:ext uri="{FF2B5EF4-FFF2-40B4-BE49-F238E27FC236}">
                    <a16:creationId xmlns:a16="http://schemas.microsoft.com/office/drawing/2014/main" id="{154FBC71-EB09-9C3D-AB37-89F730D9A1EA}"/>
                  </a:ext>
                </a:extLst>
              </p:cNvPr>
              <p:cNvSpPr/>
              <p:nvPr/>
            </p:nvSpPr>
            <p:spPr>
              <a:xfrm>
                <a:off x="-1" y="-1"/>
                <a:ext cx="1505254" cy="1395343"/>
              </a:xfrm>
              <a:prstGeom prst="ellipse">
                <a:avLst/>
              </a:prstGeom>
              <a:noFill/>
              <a:ln w="9525" cap="flat">
                <a:solidFill>
                  <a:srgbClr val="40404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5">
                    <a:extLst>
                      <a:ext uri="{FF2B5EF4-FFF2-40B4-BE49-F238E27FC236}">
                        <a16:creationId xmlns:a16="http://schemas.microsoft.com/office/drawing/2014/main" id="{65105D42-667D-B214-3A75-5724CE22891F}"/>
                      </a:ext>
                    </a:extLst>
                  </p:cNvPr>
                  <p:cNvSpPr txBox="1"/>
                  <p:nvPr/>
                </p:nvSpPr>
                <p:spPr>
                  <a:xfrm>
                    <a:off x="534324" y="513005"/>
                    <a:ext cx="527694" cy="3693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σ</m:t>
                          </m:r>
                        </m:oMath>
                      </m:oMathPara>
                    </a14:m>
                    <a:endParaRPr kumimoji="0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33" name="TextBox 5">
                    <a:extLst>
                      <a:ext uri="{FF2B5EF4-FFF2-40B4-BE49-F238E27FC236}">
                        <a16:creationId xmlns:a16="http://schemas.microsoft.com/office/drawing/2014/main" id="{65105D42-667D-B214-3A75-5724CE2289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324" y="513005"/>
                    <a:ext cx="52769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56">
                    <a:extLst>
                      <a:ext uri="{FF2B5EF4-FFF2-40B4-BE49-F238E27FC236}">
                        <a16:creationId xmlns:a16="http://schemas.microsoft.com/office/drawing/2014/main" id="{BB4EBC72-4531-892D-D641-90DCB7617F2D}"/>
                      </a:ext>
                    </a:extLst>
                  </p:cNvPr>
                  <p:cNvSpPr txBox="1"/>
                  <p:nvPr/>
                </p:nvSpPr>
                <p:spPr>
                  <a:xfrm>
                    <a:off x="-637214" y="365831"/>
                    <a:ext cx="281552" cy="27699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oMath>
                      </m:oMathPara>
                    </a14:m>
                    <a:endParaRPr kumimoji="0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34" name="TextBox 56">
                    <a:extLst>
                      <a:ext uri="{FF2B5EF4-FFF2-40B4-BE49-F238E27FC236}">
                        <a16:creationId xmlns:a16="http://schemas.microsoft.com/office/drawing/2014/main" id="{BB4EBC72-4531-892D-D641-90DCB7617F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637214" y="365831"/>
                    <a:ext cx="28155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391" r="-17391" b="-9091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66137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1CD5E38A-E904-0D4B-9EFF-AA0183CE8213}"/>
              </a:ext>
            </a:extLst>
          </p:cNvPr>
          <p:cNvSpPr txBox="1"/>
          <p:nvPr/>
        </p:nvSpPr>
        <p:spPr>
          <a:xfrm>
            <a:off x="753035" y="983807"/>
            <a:ext cx="2887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+mj-cs"/>
                <a:sym typeface="Calibri"/>
              </a:rPr>
              <a:t>Two regions, two nodes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D7B61B3-56D2-B749-A305-C451E4CB87A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30266"/>
            <a:ext cx="3880800" cy="29599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499AF6F-9E94-0144-ABEE-28A4EE461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6665"/>
            <a:ext cx="3880981" cy="29600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DFE89A8-A705-B126-7DCC-039C1BD65D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29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2060"/>
                </a:solidFill>
              </a:rPr>
              <a:t>Example Using Heart Data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C8B189-B1D6-6E1F-98CE-54552CF1785A}"/>
              </a:ext>
            </a:extLst>
          </p:cNvPr>
          <p:cNvGrpSpPr/>
          <p:nvPr/>
        </p:nvGrpSpPr>
        <p:grpSpPr>
          <a:xfrm>
            <a:off x="1217480" y="2033656"/>
            <a:ext cx="3871071" cy="1395344"/>
            <a:chOff x="1294545" y="3559471"/>
            <a:chExt cx="3871071" cy="13953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75">
                  <a:extLst>
                    <a:ext uri="{FF2B5EF4-FFF2-40B4-BE49-F238E27FC236}">
                      <a16:creationId xmlns:a16="http://schemas.microsoft.com/office/drawing/2014/main" id="{3A03CF6D-2250-F80F-6A71-D25AC109813D}"/>
                    </a:ext>
                  </a:extLst>
                </p:cNvPr>
                <p:cNvSpPr txBox="1"/>
                <p:nvPr/>
              </p:nvSpPr>
              <p:spPr>
                <a:xfrm flipH="1" flipV="1">
                  <a:off x="1294545" y="4256693"/>
                  <a:ext cx="179681" cy="149505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𝑋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3" name="TextBox 75">
                  <a:extLst>
                    <a:ext uri="{FF2B5EF4-FFF2-40B4-BE49-F238E27FC236}">
                      <a16:creationId xmlns:a16="http://schemas.microsoft.com/office/drawing/2014/main" id="{3A03CF6D-2250-F80F-6A71-D25AC1098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294545" y="4256693"/>
                  <a:ext cx="179681" cy="149505"/>
                </a:xfrm>
                <a:prstGeom prst="rect">
                  <a:avLst/>
                </a:prstGeom>
                <a:blipFill>
                  <a:blip r:embed="rId4"/>
                  <a:stretch>
                    <a:fillRect l="-35714" t="-92308" r="-42857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Straight Arrow Connector 77">
              <a:extLst>
                <a:ext uri="{FF2B5EF4-FFF2-40B4-BE49-F238E27FC236}">
                  <a16:creationId xmlns:a16="http://schemas.microsoft.com/office/drawing/2014/main" id="{030F1539-C40E-D9B0-8D69-B8FAA3B2E9C7}"/>
                </a:ext>
              </a:extLst>
            </p:cNvPr>
            <p:cNvSpPr/>
            <p:nvPr/>
          </p:nvSpPr>
          <p:spPr>
            <a:xfrm flipV="1">
              <a:off x="1589006" y="4263811"/>
              <a:ext cx="720000" cy="0"/>
            </a:xfrm>
            <a:prstGeom prst="line">
              <a:avLst/>
            </a:prstGeom>
            <a:ln w="25400">
              <a:solidFill>
                <a:srgbClr val="404040"/>
              </a:solidFill>
              <a:tailEnd type="triangle"/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5" name="Straight Arrow Connector 78">
              <a:extLst>
                <a:ext uri="{FF2B5EF4-FFF2-40B4-BE49-F238E27FC236}">
                  <a16:creationId xmlns:a16="http://schemas.microsoft.com/office/drawing/2014/main" id="{51E4D624-EB53-F1A6-6CF3-2AC9CF5E206A}"/>
                </a:ext>
              </a:extLst>
            </p:cNvPr>
            <p:cNvSpPr/>
            <p:nvPr/>
          </p:nvSpPr>
          <p:spPr>
            <a:xfrm flipV="1">
              <a:off x="4089891" y="4249575"/>
              <a:ext cx="720000" cy="14236"/>
            </a:xfrm>
            <a:prstGeom prst="line">
              <a:avLst/>
            </a:prstGeom>
            <a:ln w="25400">
              <a:solidFill>
                <a:srgbClr val="404040"/>
              </a:solidFill>
              <a:tailEnd type="triangle"/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79">
                  <a:extLst>
                    <a:ext uri="{FF2B5EF4-FFF2-40B4-BE49-F238E27FC236}">
                      <a16:creationId xmlns:a16="http://schemas.microsoft.com/office/drawing/2014/main" id="{A288276A-85BE-7A3A-FA4F-7E17CCB989AB}"/>
                    </a:ext>
                  </a:extLst>
                </p:cNvPr>
                <p:cNvSpPr txBox="1"/>
                <p:nvPr/>
              </p:nvSpPr>
              <p:spPr>
                <a:xfrm flipH="1">
                  <a:off x="5014511" y="4113313"/>
                  <a:ext cx="151105" cy="14950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𝑌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6" name="TextBox 79">
                  <a:extLst>
                    <a:ext uri="{FF2B5EF4-FFF2-40B4-BE49-F238E27FC236}">
                      <a16:creationId xmlns:a16="http://schemas.microsoft.com/office/drawing/2014/main" id="{A288276A-85BE-7A3A-FA4F-7E17CCB98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014511" y="4113313"/>
                  <a:ext cx="151105" cy="149506"/>
                </a:xfrm>
                <a:prstGeom prst="rect">
                  <a:avLst/>
                </a:prstGeom>
                <a:blipFill>
                  <a:blip r:embed="rId5"/>
                  <a:stretch>
                    <a:fillRect l="-38462" r="-46154" b="-92308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09FA9A3-0B2D-701A-FEB8-E48E0388BCF6}"/>
                </a:ext>
              </a:extLst>
            </p:cNvPr>
            <p:cNvGrpSpPr/>
            <p:nvPr/>
          </p:nvGrpSpPr>
          <p:grpSpPr>
            <a:xfrm>
              <a:off x="1848349" y="3559471"/>
              <a:ext cx="2142469" cy="1395344"/>
              <a:chOff x="-637214" y="-1"/>
              <a:chExt cx="2142467" cy="1395343"/>
            </a:xfrm>
          </p:grpSpPr>
          <p:sp>
            <p:nvSpPr>
              <p:cNvPr id="18" name="Oval 36">
                <a:extLst>
                  <a:ext uri="{FF2B5EF4-FFF2-40B4-BE49-F238E27FC236}">
                    <a16:creationId xmlns:a16="http://schemas.microsoft.com/office/drawing/2014/main" id="{5F518494-1A9F-449F-F94B-338D86BFB2CA}"/>
                  </a:ext>
                </a:extLst>
              </p:cNvPr>
              <p:cNvSpPr/>
              <p:nvPr/>
            </p:nvSpPr>
            <p:spPr>
              <a:xfrm>
                <a:off x="-1" y="-1"/>
                <a:ext cx="1505254" cy="1395343"/>
              </a:xfrm>
              <a:prstGeom prst="ellipse">
                <a:avLst/>
              </a:prstGeom>
              <a:noFill/>
              <a:ln w="9525" cap="flat">
                <a:solidFill>
                  <a:srgbClr val="40404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5">
                    <a:extLst>
                      <a:ext uri="{FF2B5EF4-FFF2-40B4-BE49-F238E27FC236}">
                        <a16:creationId xmlns:a16="http://schemas.microsoft.com/office/drawing/2014/main" id="{5A9DEDC8-77D3-5ED3-D258-9065A67FAFA9}"/>
                      </a:ext>
                    </a:extLst>
                  </p:cNvPr>
                  <p:cNvSpPr txBox="1"/>
                  <p:nvPr/>
                </p:nvSpPr>
                <p:spPr>
                  <a:xfrm>
                    <a:off x="534324" y="513005"/>
                    <a:ext cx="527694" cy="3693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σ</m:t>
                          </m:r>
                        </m:oMath>
                      </m:oMathPara>
                    </a14:m>
                    <a:endParaRPr kumimoji="0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9" name="TextBox 5">
                    <a:extLst>
                      <a:ext uri="{FF2B5EF4-FFF2-40B4-BE49-F238E27FC236}">
                        <a16:creationId xmlns:a16="http://schemas.microsoft.com/office/drawing/2014/main" id="{5A9DEDC8-77D3-5ED3-D258-9065A67FAF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324" y="513005"/>
                    <a:ext cx="52769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56">
                    <a:extLst>
                      <a:ext uri="{FF2B5EF4-FFF2-40B4-BE49-F238E27FC236}">
                        <a16:creationId xmlns:a16="http://schemas.microsoft.com/office/drawing/2014/main" id="{D25A0D49-8689-315B-4B59-FEC4F70349A7}"/>
                      </a:ext>
                    </a:extLst>
                  </p:cNvPr>
                  <p:cNvSpPr txBox="1"/>
                  <p:nvPr/>
                </p:nvSpPr>
                <p:spPr>
                  <a:xfrm>
                    <a:off x="-637214" y="365831"/>
                    <a:ext cx="343877" cy="27699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I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20" name="TextBox 56">
                    <a:extLst>
                      <a:ext uri="{FF2B5EF4-FFF2-40B4-BE49-F238E27FC236}">
                        <a16:creationId xmlns:a16="http://schemas.microsoft.com/office/drawing/2014/main" id="{D25A0D49-8689-315B-4B59-FEC4F70349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637214" y="365831"/>
                    <a:ext cx="34387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4286" r="-3571" b="-18182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3F16E0-FACF-5C7D-216F-6B74CEC69A5E}"/>
              </a:ext>
            </a:extLst>
          </p:cNvPr>
          <p:cNvGrpSpPr/>
          <p:nvPr/>
        </p:nvGrpSpPr>
        <p:grpSpPr>
          <a:xfrm>
            <a:off x="1217480" y="4340694"/>
            <a:ext cx="3871071" cy="1395344"/>
            <a:chOff x="1294545" y="3559471"/>
            <a:chExt cx="3871071" cy="13953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75">
                  <a:extLst>
                    <a:ext uri="{FF2B5EF4-FFF2-40B4-BE49-F238E27FC236}">
                      <a16:creationId xmlns:a16="http://schemas.microsoft.com/office/drawing/2014/main" id="{792F4C63-8958-B842-1851-E0BA7774C0D6}"/>
                    </a:ext>
                  </a:extLst>
                </p:cNvPr>
                <p:cNvSpPr txBox="1"/>
                <p:nvPr/>
              </p:nvSpPr>
              <p:spPr>
                <a:xfrm flipH="1" flipV="1">
                  <a:off x="1294545" y="4256693"/>
                  <a:ext cx="179681" cy="149505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𝑋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2" name="TextBox 75">
                  <a:extLst>
                    <a:ext uri="{FF2B5EF4-FFF2-40B4-BE49-F238E27FC236}">
                      <a16:creationId xmlns:a16="http://schemas.microsoft.com/office/drawing/2014/main" id="{792F4C63-8958-B842-1851-E0BA7774C0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294545" y="4256693"/>
                  <a:ext cx="179681" cy="149505"/>
                </a:xfrm>
                <a:prstGeom prst="rect">
                  <a:avLst/>
                </a:prstGeom>
                <a:blipFill>
                  <a:blip r:embed="rId8"/>
                  <a:stretch>
                    <a:fillRect l="-35714" t="-84615" r="-42857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Straight Arrow Connector 77">
              <a:extLst>
                <a:ext uri="{FF2B5EF4-FFF2-40B4-BE49-F238E27FC236}">
                  <a16:creationId xmlns:a16="http://schemas.microsoft.com/office/drawing/2014/main" id="{A47262EC-FF11-D83C-5141-9B75EE89AB85}"/>
                </a:ext>
              </a:extLst>
            </p:cNvPr>
            <p:cNvSpPr/>
            <p:nvPr/>
          </p:nvSpPr>
          <p:spPr>
            <a:xfrm flipV="1">
              <a:off x="1589006" y="4263811"/>
              <a:ext cx="720000" cy="0"/>
            </a:xfrm>
            <a:prstGeom prst="line">
              <a:avLst/>
            </a:prstGeom>
            <a:ln w="25400">
              <a:solidFill>
                <a:srgbClr val="404040"/>
              </a:solidFill>
              <a:tailEnd type="triangle"/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4" name="Straight Arrow Connector 78">
              <a:extLst>
                <a:ext uri="{FF2B5EF4-FFF2-40B4-BE49-F238E27FC236}">
                  <a16:creationId xmlns:a16="http://schemas.microsoft.com/office/drawing/2014/main" id="{8808DDF1-6E74-7979-39F8-ABC95B1BB0E3}"/>
                </a:ext>
              </a:extLst>
            </p:cNvPr>
            <p:cNvSpPr/>
            <p:nvPr/>
          </p:nvSpPr>
          <p:spPr>
            <a:xfrm flipV="1">
              <a:off x="4089891" y="4249575"/>
              <a:ext cx="720000" cy="14236"/>
            </a:xfrm>
            <a:prstGeom prst="line">
              <a:avLst/>
            </a:prstGeom>
            <a:ln w="25400">
              <a:solidFill>
                <a:srgbClr val="404040"/>
              </a:solidFill>
              <a:tailEnd type="triangle"/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79">
                  <a:extLst>
                    <a:ext uri="{FF2B5EF4-FFF2-40B4-BE49-F238E27FC236}">
                      <a16:creationId xmlns:a16="http://schemas.microsoft.com/office/drawing/2014/main" id="{04182B07-A7FE-83E2-BE01-8C2F2D0794CD}"/>
                    </a:ext>
                  </a:extLst>
                </p:cNvPr>
                <p:cNvSpPr txBox="1"/>
                <p:nvPr/>
              </p:nvSpPr>
              <p:spPr>
                <a:xfrm flipH="1">
                  <a:off x="5014511" y="4113313"/>
                  <a:ext cx="151105" cy="14950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𝑌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5" name="TextBox 79">
                  <a:extLst>
                    <a:ext uri="{FF2B5EF4-FFF2-40B4-BE49-F238E27FC236}">
                      <a16:creationId xmlns:a16="http://schemas.microsoft.com/office/drawing/2014/main" id="{04182B07-A7FE-83E2-BE01-8C2F2D079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014511" y="4113313"/>
                  <a:ext cx="151105" cy="149506"/>
                </a:xfrm>
                <a:prstGeom prst="rect">
                  <a:avLst/>
                </a:prstGeom>
                <a:blipFill>
                  <a:blip r:embed="rId9"/>
                  <a:stretch>
                    <a:fillRect l="-38462" r="-46154" b="-100000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B8C6D23-CFC4-2124-2127-7C654F1ACAB3}"/>
                </a:ext>
              </a:extLst>
            </p:cNvPr>
            <p:cNvGrpSpPr/>
            <p:nvPr/>
          </p:nvGrpSpPr>
          <p:grpSpPr>
            <a:xfrm>
              <a:off x="1848349" y="3559471"/>
              <a:ext cx="2142469" cy="1395344"/>
              <a:chOff x="-637214" y="-1"/>
              <a:chExt cx="2142467" cy="1395343"/>
            </a:xfrm>
          </p:grpSpPr>
          <p:sp>
            <p:nvSpPr>
              <p:cNvPr id="27" name="Oval 36">
                <a:extLst>
                  <a:ext uri="{FF2B5EF4-FFF2-40B4-BE49-F238E27FC236}">
                    <a16:creationId xmlns:a16="http://schemas.microsoft.com/office/drawing/2014/main" id="{9B17D5E5-0DDC-392D-A0F6-0AFAEEB08BBC}"/>
                  </a:ext>
                </a:extLst>
              </p:cNvPr>
              <p:cNvSpPr/>
              <p:nvPr/>
            </p:nvSpPr>
            <p:spPr>
              <a:xfrm>
                <a:off x="-1" y="-1"/>
                <a:ext cx="1505254" cy="1395343"/>
              </a:xfrm>
              <a:prstGeom prst="ellipse">
                <a:avLst/>
              </a:prstGeom>
              <a:noFill/>
              <a:ln w="9525" cap="flat">
                <a:solidFill>
                  <a:srgbClr val="40404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5">
                    <a:extLst>
                      <a:ext uri="{FF2B5EF4-FFF2-40B4-BE49-F238E27FC236}">
                        <a16:creationId xmlns:a16="http://schemas.microsoft.com/office/drawing/2014/main" id="{9C760200-24F6-B8C1-A29C-844427E73B10}"/>
                      </a:ext>
                    </a:extLst>
                  </p:cNvPr>
                  <p:cNvSpPr txBox="1"/>
                  <p:nvPr/>
                </p:nvSpPr>
                <p:spPr>
                  <a:xfrm>
                    <a:off x="534324" y="513005"/>
                    <a:ext cx="527694" cy="3693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σ</m:t>
                          </m:r>
                        </m:oMath>
                      </m:oMathPara>
                    </a14:m>
                    <a:endParaRPr kumimoji="0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28" name="TextBox 5">
                    <a:extLst>
                      <a:ext uri="{FF2B5EF4-FFF2-40B4-BE49-F238E27FC236}">
                        <a16:creationId xmlns:a16="http://schemas.microsoft.com/office/drawing/2014/main" id="{9C760200-24F6-B8C1-A29C-844427E73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324" y="513005"/>
                    <a:ext cx="52769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56">
                    <a:extLst>
                      <a:ext uri="{FF2B5EF4-FFF2-40B4-BE49-F238E27FC236}">
                        <a16:creationId xmlns:a16="http://schemas.microsoft.com/office/drawing/2014/main" id="{5F5D14A4-8B82-90D8-52DB-DEFA58EF36AF}"/>
                      </a:ext>
                    </a:extLst>
                  </p:cNvPr>
                  <p:cNvSpPr txBox="1"/>
                  <p:nvPr/>
                </p:nvSpPr>
                <p:spPr>
                  <a:xfrm>
                    <a:off x="-637214" y="365831"/>
                    <a:ext cx="349198" cy="27699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I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IN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31" name="TextBox 56">
                    <a:extLst>
                      <a:ext uri="{FF2B5EF4-FFF2-40B4-BE49-F238E27FC236}">
                        <a16:creationId xmlns:a16="http://schemas.microsoft.com/office/drawing/2014/main" id="{5F5D14A4-8B82-90D8-52DB-DEFA58EF36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637214" y="365831"/>
                    <a:ext cx="349198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3793" b="-13043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19977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Neurons </a:t>
            </a:r>
          </a:p>
        </p:txBody>
      </p:sp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4710581" y="4544048"/>
            <a:ext cx="5586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 flipH="1">
                <a:off x="4012218" y="4350120"/>
                <a:ext cx="965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𝑧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12218" y="4350120"/>
                <a:ext cx="9653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 flipH="1" flipV="1">
                <a:off x="584063" y="3222476"/>
                <a:ext cx="965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j-ea"/>
                          <a:cs typeface="+mj-cs"/>
                          <a:sym typeface="Calibri"/>
                        </a:rPr>
                        <m:t>𝑋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 flipV="1">
                <a:off x="584063" y="3222476"/>
                <a:ext cx="9653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1280424" y="2739216"/>
            <a:ext cx="966089" cy="54363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889" y="1984180"/>
            <a:ext cx="2167214" cy="14448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889" y="4093656"/>
            <a:ext cx="2167204" cy="1444803"/>
          </a:xfrm>
          <a:prstGeom prst="rect">
            <a:avLst/>
          </a:prstGeom>
        </p:spPr>
      </p:pic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4710581" y="2590478"/>
            <a:ext cx="5586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 flipH="1">
                <a:off x="4024605" y="2413676"/>
                <a:ext cx="965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𝑧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24605" y="2413676"/>
                <a:ext cx="9653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3942157" y="2575168"/>
            <a:ext cx="327430" cy="1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1280424" y="3591808"/>
            <a:ext cx="1022479" cy="6786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916000" y="4526225"/>
            <a:ext cx="327430" cy="1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36">
            <a:extLst>
              <a:ext uri="{FF2B5EF4-FFF2-40B4-BE49-F238E27FC236}">
                <a16:creationId xmlns:a16="http://schemas.microsoft.com/office/drawing/2014/main" id="{A69F385F-71B2-F2ED-4F3A-020DB4186E56}"/>
              </a:ext>
            </a:extLst>
          </p:cNvPr>
          <p:cNvSpPr/>
          <p:nvPr/>
        </p:nvSpPr>
        <p:spPr>
          <a:xfrm>
            <a:off x="2408498" y="2033656"/>
            <a:ext cx="1505255" cy="1395344"/>
          </a:xfrm>
          <a:prstGeom prst="ellipse">
            <a:avLst/>
          </a:prstGeom>
          <a:noFill/>
          <a:ln w="9525" cap="flat">
            <a:solidFill>
              <a:srgbClr val="40404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5">
                <a:extLst>
                  <a:ext uri="{FF2B5EF4-FFF2-40B4-BE49-F238E27FC236}">
                    <a16:creationId xmlns:a16="http://schemas.microsoft.com/office/drawing/2014/main" id="{1220E22B-ABEF-0B8C-56C3-E5DE2CAA8B20}"/>
                  </a:ext>
                </a:extLst>
              </p:cNvPr>
              <p:cNvSpPr txBox="1"/>
              <p:nvPr/>
            </p:nvSpPr>
            <p:spPr>
              <a:xfrm>
                <a:off x="2942823" y="2546662"/>
                <a:ext cx="5276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σ</m:t>
                      </m:r>
                    </m:oMath>
                  </m:oMathPara>
                </a14:m>
                <a:endPara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2" name="TextBox 5">
                <a:extLst>
                  <a:ext uri="{FF2B5EF4-FFF2-40B4-BE49-F238E27FC236}">
                    <a16:creationId xmlns:a16="http://schemas.microsoft.com/office/drawing/2014/main" id="{1220E22B-ABEF-0B8C-56C3-E5DE2CAA8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823" y="2546662"/>
                <a:ext cx="5276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56">
                <a:extLst>
                  <a:ext uri="{FF2B5EF4-FFF2-40B4-BE49-F238E27FC236}">
                    <a16:creationId xmlns:a16="http://schemas.microsoft.com/office/drawing/2014/main" id="{904569DA-EACA-CDC4-94B6-9E24EA8C98E2}"/>
                  </a:ext>
                </a:extLst>
              </p:cNvPr>
              <p:cNvSpPr txBox="1"/>
              <p:nvPr/>
            </p:nvSpPr>
            <p:spPr>
              <a:xfrm>
                <a:off x="1771284" y="2399488"/>
                <a:ext cx="343877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3" name="TextBox 56">
                <a:extLst>
                  <a:ext uri="{FF2B5EF4-FFF2-40B4-BE49-F238E27FC236}">
                    <a16:creationId xmlns:a16="http://schemas.microsoft.com/office/drawing/2014/main" id="{904569DA-EACA-CDC4-94B6-9E24EA8C9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284" y="2399488"/>
                <a:ext cx="343877" cy="276999"/>
              </a:xfrm>
              <a:prstGeom prst="rect">
                <a:avLst/>
              </a:prstGeom>
              <a:blipFill>
                <a:blip r:embed="rId8"/>
                <a:stretch>
                  <a:fillRect l="-14286" r="-3571" b="-181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36">
            <a:extLst>
              <a:ext uri="{FF2B5EF4-FFF2-40B4-BE49-F238E27FC236}">
                <a16:creationId xmlns:a16="http://schemas.microsoft.com/office/drawing/2014/main" id="{914AB380-45F9-D568-95F4-533BD80EAEC1}"/>
              </a:ext>
            </a:extLst>
          </p:cNvPr>
          <p:cNvSpPr/>
          <p:nvPr/>
        </p:nvSpPr>
        <p:spPr>
          <a:xfrm>
            <a:off x="2366560" y="3941507"/>
            <a:ext cx="1505255" cy="1395344"/>
          </a:xfrm>
          <a:prstGeom prst="ellipse">
            <a:avLst/>
          </a:prstGeom>
          <a:noFill/>
          <a:ln w="9525" cap="flat">
            <a:solidFill>
              <a:srgbClr val="40404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5">
                <a:extLst>
                  <a:ext uri="{FF2B5EF4-FFF2-40B4-BE49-F238E27FC236}">
                    <a16:creationId xmlns:a16="http://schemas.microsoft.com/office/drawing/2014/main" id="{3C5A07C8-94A0-8F73-FD43-1FA4C3AFF5D0}"/>
                  </a:ext>
                </a:extLst>
              </p:cNvPr>
              <p:cNvSpPr txBox="1"/>
              <p:nvPr/>
            </p:nvSpPr>
            <p:spPr>
              <a:xfrm>
                <a:off x="2900885" y="4454513"/>
                <a:ext cx="5276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σ</m:t>
                      </m:r>
                    </m:oMath>
                  </m:oMathPara>
                </a14:m>
                <a:endPara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5" name="TextBox 5">
                <a:extLst>
                  <a:ext uri="{FF2B5EF4-FFF2-40B4-BE49-F238E27FC236}">
                    <a16:creationId xmlns:a16="http://schemas.microsoft.com/office/drawing/2014/main" id="{3C5A07C8-94A0-8F73-FD43-1FA4C3AFF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885" y="4454513"/>
                <a:ext cx="5276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56">
                <a:extLst>
                  <a:ext uri="{FF2B5EF4-FFF2-40B4-BE49-F238E27FC236}">
                    <a16:creationId xmlns:a16="http://schemas.microsoft.com/office/drawing/2014/main" id="{0351DBA3-0B9C-69D2-8475-EDAB618533A7}"/>
                  </a:ext>
                </a:extLst>
              </p:cNvPr>
              <p:cNvSpPr txBox="1"/>
              <p:nvPr/>
            </p:nvSpPr>
            <p:spPr>
              <a:xfrm>
                <a:off x="1729346" y="4307339"/>
                <a:ext cx="349198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6" name="TextBox 56">
                <a:extLst>
                  <a:ext uri="{FF2B5EF4-FFF2-40B4-BE49-F238E27FC236}">
                    <a16:creationId xmlns:a16="http://schemas.microsoft.com/office/drawing/2014/main" id="{0351DBA3-0B9C-69D2-8475-EDAB61853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46" y="4307339"/>
                <a:ext cx="349198" cy="276999"/>
              </a:xfrm>
              <a:prstGeom prst="rect">
                <a:avLst/>
              </a:prstGeom>
              <a:blipFill>
                <a:blip r:embed="rId10"/>
                <a:stretch>
                  <a:fillRect l="-14286" r="-7143" b="-136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48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  <p:bldP spid="21" grpId="0" animBg="1"/>
      <p:bldP spid="22" grpId="0"/>
      <p:bldP spid="23" grpId="0"/>
      <p:bldP spid="24" grpId="0" animBg="1"/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Chalkboard" panose="03050602040202020205" pitchFamily="66" charset="77"/>
              </a:rPr>
              <a:t>Quiz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756" y="1286604"/>
            <a:ext cx="9712644" cy="86616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Chalkboard" panose="03050602040202020205" pitchFamily="66" charset="77"/>
                <a:ea typeface="Karla" charset="0"/>
                <a:cs typeface="Karla" charset="0"/>
              </a:rPr>
              <a:t>How shall we combine these results?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10F23-FBE9-174E-B2A5-F0896A3E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29F1E6-0A42-6342-8A19-FA364A33AB30}" type="slidenum">
              <a:rPr lang="en-US" smtClean="0">
                <a:latin typeface="Chalkboard" panose="03050602040202020205" pitchFamily="66" charset="77"/>
              </a:rPr>
              <a:pPr/>
              <a:t>18</a:t>
            </a:fld>
            <a:endParaRPr lang="en-US">
              <a:latin typeface="Chalkboard" panose="03050602040202020205" pitchFamily="66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17553E-B31E-260E-1F13-BDA6AB658965}"/>
              </a:ext>
            </a:extLst>
          </p:cNvPr>
          <p:cNvSpPr txBox="1">
            <a:spLocks/>
          </p:cNvSpPr>
          <p:nvPr/>
        </p:nvSpPr>
        <p:spPr>
          <a:xfrm>
            <a:off x="853756" y="2744985"/>
            <a:ext cx="9712644" cy="2826411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Multiply z</a:t>
            </a:r>
            <a:r>
              <a:rPr lang="en-US" sz="2400" baseline="-25000" dirty="0">
                <a:latin typeface="Chalkboard" panose="03050602040202020205" pitchFamily="66" charset="77"/>
                <a:ea typeface="Karla" charset="0"/>
                <a:cs typeface="Karla" charset="0"/>
              </a:rPr>
              <a:t>1</a:t>
            </a:r>
            <a:r>
              <a:rPr lang="en-US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 and z</a:t>
            </a:r>
            <a:r>
              <a:rPr lang="en-US" sz="2400" baseline="-25000" dirty="0">
                <a:latin typeface="Chalkboard" panose="03050602040202020205" pitchFamily="66" charset="77"/>
                <a:ea typeface="Karla" charset="0"/>
                <a:cs typeface="Karla" charset="0"/>
              </a:rPr>
              <a:t>2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Add z</a:t>
            </a:r>
            <a:r>
              <a:rPr lang="en-US" sz="2400" baseline="-25000" dirty="0">
                <a:latin typeface="Chalkboard" panose="03050602040202020205" pitchFamily="66" charset="77"/>
                <a:ea typeface="Karla" charset="0"/>
                <a:cs typeface="Karla" charset="0"/>
              </a:rPr>
              <a:t>1</a:t>
            </a:r>
            <a:r>
              <a:rPr lang="en-US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 and z</a:t>
            </a:r>
            <a:r>
              <a:rPr lang="en-US" sz="2400" baseline="-25000" dirty="0">
                <a:latin typeface="Chalkboard" panose="03050602040202020205" pitchFamily="66" charset="77"/>
                <a:ea typeface="Karla" charset="0"/>
                <a:cs typeface="Karla" charset="0"/>
              </a:rPr>
              <a:t>2</a:t>
            </a:r>
            <a:r>
              <a:rPr lang="en-US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 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r>
              <a:rPr lang="el-GR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σ</a:t>
            </a:r>
            <a:r>
              <a:rPr lang="en-US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(z</a:t>
            </a:r>
            <a:r>
              <a:rPr lang="en-US" sz="2400" baseline="-25000" dirty="0">
                <a:latin typeface="Chalkboard" panose="03050602040202020205" pitchFamily="66" charset="77"/>
                <a:ea typeface="Karla" charset="0"/>
                <a:cs typeface="Karla" charset="0"/>
              </a:rPr>
              <a:t>1</a:t>
            </a:r>
            <a:r>
              <a:rPr lang="en-US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) + </a:t>
            </a:r>
            <a:r>
              <a:rPr lang="el-GR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σ(</a:t>
            </a:r>
            <a:r>
              <a:rPr lang="en-US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z</a:t>
            </a:r>
            <a:r>
              <a:rPr lang="en-US" sz="2400" baseline="-25000" dirty="0">
                <a:latin typeface="Chalkboard" panose="03050602040202020205" pitchFamily="66" charset="77"/>
                <a:ea typeface="Karla" charset="0"/>
                <a:cs typeface="Karla" charset="0"/>
              </a:rPr>
              <a:t>2</a:t>
            </a:r>
            <a:r>
              <a:rPr lang="en-US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)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Convolve z</a:t>
            </a:r>
            <a:r>
              <a:rPr lang="en-US" sz="2400" baseline="-25000" dirty="0">
                <a:latin typeface="Chalkboard" panose="03050602040202020205" pitchFamily="66" charset="77"/>
                <a:ea typeface="Karla" charset="0"/>
                <a:cs typeface="Karla" charset="0"/>
              </a:rPr>
              <a:t>1</a:t>
            </a:r>
            <a:r>
              <a:rPr lang="en-US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 with z</a:t>
            </a:r>
            <a:r>
              <a:rPr lang="en-US" sz="2400" baseline="-25000" dirty="0">
                <a:latin typeface="Chalkboard" panose="03050602040202020205" pitchFamily="66" charset="77"/>
                <a:ea typeface="Karla" charset="0"/>
                <a:cs typeface="Karla" charset="0"/>
              </a:rPr>
              <a:t>2</a:t>
            </a:r>
            <a:r>
              <a:rPr lang="en-US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  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endParaRPr lang="en-US" sz="2400" dirty="0">
              <a:latin typeface="Chalkboard" panose="03050602040202020205" pitchFamily="66" charset="77"/>
              <a:ea typeface="Karla" charset="0"/>
              <a:cs typeface="Karla" charset="0"/>
            </a:endParaRPr>
          </a:p>
          <a:p>
            <a:pPr marL="514350" indent="-514350">
              <a:spcAft>
                <a:spcPts val="1200"/>
              </a:spcAft>
              <a:buAutoNum type="alphaUcPeriod"/>
            </a:pPr>
            <a:endParaRPr lang="en-US" sz="2400" dirty="0">
              <a:latin typeface="Chalkboard" panose="03050602040202020205" pitchFamily="66" charset="77"/>
              <a:ea typeface="Karla" charset="0"/>
              <a:cs typeface="Karla" charset="0"/>
            </a:endParaRPr>
          </a:p>
          <a:p>
            <a:pPr marL="514350" indent="-514350">
              <a:spcAft>
                <a:spcPts val="1200"/>
              </a:spcAft>
              <a:buAutoNum type="alphaUcPeriod"/>
            </a:pPr>
            <a:endParaRPr lang="en-US" sz="2400" dirty="0">
              <a:latin typeface="Chalkboard" panose="03050602040202020205" pitchFamily="66" charset="77"/>
              <a:ea typeface="Karla" charset="0"/>
              <a:cs typeface="Karla" charset="0"/>
            </a:endParaRPr>
          </a:p>
          <a:p>
            <a:pPr marL="514350" indent="-514350">
              <a:spcAft>
                <a:spcPts val="1200"/>
              </a:spcAft>
              <a:buAutoNum type="alphaUcPeriod"/>
            </a:pPr>
            <a:endParaRPr lang="en-US" sz="2400" dirty="0">
              <a:latin typeface="Chalkboard" panose="03050602040202020205" pitchFamily="66" charset="77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86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Chalkboard" panose="03050602040202020205" pitchFamily="66" charset="77"/>
              </a:rPr>
              <a:t>Quiz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756" y="1286604"/>
            <a:ext cx="9712644" cy="86616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Chalkboard" panose="03050602040202020205" pitchFamily="66" charset="77"/>
                <a:ea typeface="Karla" charset="0"/>
                <a:cs typeface="Karla" charset="0"/>
              </a:rPr>
              <a:t>How shall we combine these results?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10F23-FBE9-174E-B2A5-F0896A3E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29F1E6-0A42-6342-8A19-FA364A33AB30}" type="slidenum">
              <a:rPr lang="en-US" smtClean="0">
                <a:latin typeface="Chalkboard" panose="03050602040202020205" pitchFamily="66" charset="77"/>
              </a:rPr>
              <a:pPr/>
              <a:t>19</a:t>
            </a:fld>
            <a:endParaRPr lang="en-US">
              <a:latin typeface="Chalkboard" panose="03050602040202020205" pitchFamily="66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17553E-B31E-260E-1F13-BDA6AB658965}"/>
              </a:ext>
            </a:extLst>
          </p:cNvPr>
          <p:cNvSpPr txBox="1">
            <a:spLocks/>
          </p:cNvSpPr>
          <p:nvPr/>
        </p:nvSpPr>
        <p:spPr>
          <a:xfrm>
            <a:off x="853756" y="2744985"/>
            <a:ext cx="9712644" cy="2826411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Multiply z</a:t>
            </a:r>
            <a:r>
              <a:rPr lang="en-US" sz="2400" baseline="-25000" dirty="0">
                <a:latin typeface="Chalkboard" panose="03050602040202020205" pitchFamily="66" charset="77"/>
                <a:ea typeface="Karla" charset="0"/>
                <a:cs typeface="Karla" charset="0"/>
              </a:rPr>
              <a:t>1</a:t>
            </a:r>
            <a:r>
              <a:rPr lang="en-US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 and z</a:t>
            </a:r>
            <a:r>
              <a:rPr lang="en-US" sz="2400" baseline="-25000" dirty="0">
                <a:latin typeface="Chalkboard" panose="03050602040202020205" pitchFamily="66" charset="77"/>
                <a:ea typeface="Karla" charset="0"/>
                <a:cs typeface="Karla" charset="0"/>
              </a:rPr>
              <a:t>2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solidFill>
                  <a:srgbClr val="00B050"/>
                </a:solidFill>
                <a:latin typeface="Chalkboard" panose="03050602040202020205" pitchFamily="66" charset="77"/>
                <a:ea typeface="Karla" charset="0"/>
                <a:cs typeface="Karla" charset="0"/>
              </a:rPr>
              <a:t>Add z</a:t>
            </a:r>
            <a:r>
              <a:rPr lang="en-US" sz="2400" baseline="-25000" dirty="0">
                <a:solidFill>
                  <a:srgbClr val="00B050"/>
                </a:solidFill>
                <a:latin typeface="Chalkboard" panose="03050602040202020205" pitchFamily="66" charset="77"/>
                <a:ea typeface="Karla" charset="0"/>
                <a:cs typeface="Karla" charset="0"/>
              </a:rPr>
              <a:t>1</a:t>
            </a:r>
            <a:r>
              <a:rPr lang="en-US" sz="2400" dirty="0">
                <a:solidFill>
                  <a:srgbClr val="00B050"/>
                </a:solidFill>
                <a:latin typeface="Chalkboard" panose="03050602040202020205" pitchFamily="66" charset="77"/>
                <a:ea typeface="Karla" charset="0"/>
                <a:cs typeface="Karla" charset="0"/>
              </a:rPr>
              <a:t> and z</a:t>
            </a:r>
            <a:r>
              <a:rPr lang="en-US" sz="2400" baseline="-25000" dirty="0">
                <a:solidFill>
                  <a:srgbClr val="00B050"/>
                </a:solidFill>
                <a:latin typeface="Chalkboard" panose="03050602040202020205" pitchFamily="66" charset="77"/>
                <a:ea typeface="Karla" charset="0"/>
                <a:cs typeface="Karla" charset="0"/>
              </a:rPr>
              <a:t>2</a:t>
            </a:r>
            <a:r>
              <a:rPr lang="en-US" sz="2400" dirty="0">
                <a:solidFill>
                  <a:srgbClr val="00B050"/>
                </a:solidFill>
                <a:latin typeface="Chalkboard" panose="03050602040202020205" pitchFamily="66" charset="77"/>
                <a:ea typeface="Karla" charset="0"/>
                <a:cs typeface="Karla" charset="0"/>
              </a:rPr>
              <a:t> 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r>
              <a:rPr lang="el-GR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σ</a:t>
            </a:r>
            <a:r>
              <a:rPr lang="en-US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(z</a:t>
            </a:r>
            <a:r>
              <a:rPr lang="en-US" sz="2400" baseline="-25000" dirty="0">
                <a:latin typeface="Chalkboard" panose="03050602040202020205" pitchFamily="66" charset="77"/>
                <a:ea typeface="Karla" charset="0"/>
                <a:cs typeface="Karla" charset="0"/>
              </a:rPr>
              <a:t>1</a:t>
            </a:r>
            <a:r>
              <a:rPr lang="en-US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) + </a:t>
            </a:r>
            <a:r>
              <a:rPr lang="el-GR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σ(</a:t>
            </a:r>
            <a:r>
              <a:rPr lang="en-US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z</a:t>
            </a:r>
            <a:r>
              <a:rPr lang="en-US" sz="2400" baseline="-25000" dirty="0">
                <a:latin typeface="Chalkboard" panose="03050602040202020205" pitchFamily="66" charset="77"/>
                <a:ea typeface="Karla" charset="0"/>
                <a:cs typeface="Karla" charset="0"/>
              </a:rPr>
              <a:t>2</a:t>
            </a:r>
            <a:r>
              <a:rPr lang="en-US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)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Convolve z</a:t>
            </a:r>
            <a:r>
              <a:rPr lang="en-US" sz="2400" baseline="-25000" dirty="0">
                <a:latin typeface="Chalkboard" panose="03050602040202020205" pitchFamily="66" charset="77"/>
                <a:ea typeface="Karla" charset="0"/>
                <a:cs typeface="Karla" charset="0"/>
              </a:rPr>
              <a:t>1</a:t>
            </a:r>
            <a:r>
              <a:rPr lang="en-US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 with z</a:t>
            </a:r>
            <a:r>
              <a:rPr lang="en-US" sz="2400" baseline="-25000" dirty="0">
                <a:latin typeface="Chalkboard" panose="03050602040202020205" pitchFamily="66" charset="77"/>
                <a:ea typeface="Karla" charset="0"/>
                <a:cs typeface="Karla" charset="0"/>
              </a:rPr>
              <a:t>2</a:t>
            </a:r>
            <a:r>
              <a:rPr lang="en-US" sz="2400" dirty="0">
                <a:latin typeface="Chalkboard" panose="03050602040202020205" pitchFamily="66" charset="77"/>
                <a:ea typeface="Karla" charset="0"/>
                <a:cs typeface="Karla" charset="0"/>
              </a:rPr>
              <a:t>  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endParaRPr lang="en-US" sz="2400" dirty="0">
              <a:latin typeface="Chalkboard" panose="03050602040202020205" pitchFamily="66" charset="77"/>
              <a:ea typeface="Karla" charset="0"/>
              <a:cs typeface="Karla" charset="0"/>
            </a:endParaRPr>
          </a:p>
          <a:p>
            <a:pPr marL="514350" indent="-514350">
              <a:spcAft>
                <a:spcPts val="1200"/>
              </a:spcAft>
              <a:buAutoNum type="alphaUcPeriod"/>
            </a:pPr>
            <a:endParaRPr lang="en-US" sz="2400" dirty="0">
              <a:latin typeface="Chalkboard" panose="03050602040202020205" pitchFamily="66" charset="77"/>
              <a:ea typeface="Karla" charset="0"/>
              <a:cs typeface="Karla" charset="0"/>
            </a:endParaRPr>
          </a:p>
          <a:p>
            <a:pPr marL="514350" indent="-514350">
              <a:spcAft>
                <a:spcPts val="1200"/>
              </a:spcAft>
              <a:buAutoNum type="alphaUcPeriod"/>
            </a:pPr>
            <a:endParaRPr lang="en-US" sz="2400" dirty="0">
              <a:latin typeface="Chalkboard" panose="03050602040202020205" pitchFamily="66" charset="77"/>
              <a:ea typeface="Karla" charset="0"/>
              <a:cs typeface="Karla" charset="0"/>
            </a:endParaRPr>
          </a:p>
          <a:p>
            <a:pPr marL="514350" indent="-514350">
              <a:spcAft>
                <a:spcPts val="1200"/>
              </a:spcAft>
              <a:buAutoNum type="alphaUcPeriod"/>
            </a:pPr>
            <a:endParaRPr lang="en-US" sz="2400" dirty="0">
              <a:latin typeface="Chalkboard" panose="03050602040202020205" pitchFamily="66" charset="77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45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ontent Placeholder 1"/>
          <p:cNvSpPr txBox="1">
            <a:spLocks noGrp="1"/>
          </p:cNvSpPr>
          <p:nvPr>
            <p:ph idx="1"/>
          </p:nvPr>
        </p:nvSpPr>
        <p:spPr>
          <a:xfrm>
            <a:off x="493295" y="936692"/>
            <a:ext cx="10603156" cy="21111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97748">
              <a:spcBef>
                <a:spcPts val="500"/>
              </a:spcBef>
              <a:defRPr sz="2436"/>
            </a:pPr>
            <a:r>
              <a:rPr dirty="0"/>
              <a:t>Up to this point we just re-branded logistic regression</a:t>
            </a:r>
            <a:r>
              <a:rPr lang="en-US" dirty="0"/>
              <a:t> or linear regression</a:t>
            </a:r>
            <a:r>
              <a:rPr dirty="0"/>
              <a:t> to look like a neuron. </a:t>
            </a:r>
          </a:p>
          <a:p>
            <a:pPr defTabSz="397748">
              <a:spcBef>
                <a:spcPts val="500"/>
              </a:spcBef>
              <a:defRPr sz="2436"/>
            </a:pPr>
            <a:endParaRPr dirty="0"/>
          </a:p>
          <a:p>
            <a:pPr defTabSz="397748">
              <a:spcBef>
                <a:spcPts val="500"/>
              </a:spcBef>
              <a:defRPr sz="2436"/>
            </a:pPr>
            <a:r>
              <a:rPr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D4CBE3-F445-FF4A-8789-499155270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D509D22-5151-364B-A4AB-B7AD8B73C11D}"/>
              </a:ext>
            </a:extLst>
          </p:cNvPr>
          <p:cNvSpPr txBox="1">
            <a:spLocks/>
          </p:cNvSpPr>
          <p:nvPr/>
        </p:nvSpPr>
        <p:spPr>
          <a:xfrm>
            <a:off x="493295" y="188378"/>
            <a:ext cx="10327008" cy="844296"/>
          </a:xfrm>
          <a:prstGeom prst="rect">
            <a:avLst/>
          </a:prstGeom>
        </p:spPr>
        <p:txBody>
          <a:bodyPr/>
          <a:lstStyle>
            <a:lvl1pPr marL="342887" indent="-342887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002060"/>
                </a:solidFill>
                <a:latin typeface="Karla" panose="020B0004030503030003" pitchFamily="34" charset="77"/>
                <a:sym typeface="Calibri"/>
              </a:rPr>
              <a:t>A single neuron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Karla" panose="020B0004030503030003" pitchFamily="34" charset="77"/>
              <a:sym typeface="Calibri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97483" y="3059375"/>
            <a:ext cx="10726853" cy="1013471"/>
            <a:chOff x="597483" y="3059375"/>
            <a:chExt cx="10726853" cy="1013471"/>
          </a:xfrm>
        </p:grpSpPr>
        <p:sp>
          <p:nvSpPr>
            <p:cNvPr id="45" name="Square">
              <a:extLst>
                <a:ext uri="{FF2B5EF4-FFF2-40B4-BE49-F238E27FC236}">
                  <a16:creationId xmlns:a16="http://schemas.microsoft.com/office/drawing/2014/main" id="{CBE1FD15-3944-8446-B4CD-2828210D1B76}"/>
                </a:ext>
              </a:extLst>
            </p:cNvPr>
            <p:cNvSpPr/>
            <p:nvPr/>
          </p:nvSpPr>
          <p:spPr>
            <a:xfrm>
              <a:off x="7814039" y="3067004"/>
              <a:ext cx="1005841" cy="1005842"/>
            </a:xfrm>
            <a:prstGeom prst="rect">
              <a:avLst/>
            </a:prstGeom>
            <a:solidFill>
              <a:srgbClr val="D2B3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Calibri"/>
              </a:endParaRPr>
            </a:p>
          </p:txBody>
        </p:sp>
        <p:sp>
          <p:nvSpPr>
            <p:cNvPr id="44" name="Square">
              <a:extLst>
                <a:ext uri="{FF2B5EF4-FFF2-40B4-BE49-F238E27FC236}">
                  <a16:creationId xmlns:a16="http://schemas.microsoft.com/office/drawing/2014/main" id="{CBE1FD15-3944-8446-B4CD-2828210D1B76}"/>
                </a:ext>
              </a:extLst>
            </p:cNvPr>
            <p:cNvSpPr/>
            <p:nvPr/>
          </p:nvSpPr>
          <p:spPr>
            <a:xfrm>
              <a:off x="4561226" y="3059375"/>
              <a:ext cx="1111682" cy="1005842"/>
            </a:xfrm>
            <a:prstGeom prst="rect">
              <a:avLst/>
            </a:prstGeom>
            <a:solidFill>
              <a:srgbClr val="D2B3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Calibri"/>
              </a:endParaRPr>
            </a:p>
          </p:txBody>
        </p:sp>
        <p:sp>
          <p:nvSpPr>
            <p:cNvPr id="40" name="Square">
              <a:extLst>
                <a:ext uri="{FF2B5EF4-FFF2-40B4-BE49-F238E27FC236}">
                  <a16:creationId xmlns:a16="http://schemas.microsoft.com/office/drawing/2014/main" id="{CBE1FD15-3944-8446-B4CD-2828210D1B76}"/>
                </a:ext>
              </a:extLst>
            </p:cNvPr>
            <p:cNvSpPr/>
            <p:nvPr/>
          </p:nvSpPr>
          <p:spPr>
            <a:xfrm>
              <a:off x="1351703" y="3060899"/>
              <a:ext cx="1005841" cy="1005842"/>
            </a:xfrm>
            <a:prstGeom prst="rect">
              <a:avLst/>
            </a:prstGeom>
            <a:solidFill>
              <a:srgbClr val="D2B3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lt1"/>
                </a:solidFill>
                <a:sym typeface="Calibri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97483" y="3156224"/>
              <a:ext cx="10726853" cy="861772"/>
              <a:chOff x="799282" y="3432337"/>
              <a:chExt cx="10726853" cy="8617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2" name="TextBox 11"/>
                  <p:cNvSpPr txBox="1"/>
                  <p:nvPr/>
                </p:nvSpPr>
                <p:spPr>
                  <a:xfrm>
                    <a:off x="9859834" y="3452622"/>
                    <a:ext cx="1666301" cy="61359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ℒ</m:t>
                          </m:r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(</m:t>
                          </m:r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𝛽</m:t>
                          </m:r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)=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naryPr>
                            <m:sub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</m:ctrlPr>
                                </m:dPr>
                                <m:e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kumimoji="0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58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59834" y="3452622"/>
                    <a:ext cx="1666301" cy="61359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2772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6" name="TextBox 14"/>
                  <p:cNvSpPr txBox="1"/>
                  <p:nvPr/>
                </p:nvSpPr>
                <p:spPr>
                  <a:xfrm>
                    <a:off x="799282" y="3731325"/>
                    <a:ext cx="179680" cy="14950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𝑋</m:t>
                          </m:r>
                        </m:oMath>
                      </m:oMathPara>
                    </a14:m>
                    <a:endParaRPr kumimoji="0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586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9282" y="3731325"/>
                    <a:ext cx="179680" cy="14950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7931" r="-41379" b="-1000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7" name="Straight Arrow Connector 15"/>
              <p:cNvSpPr/>
              <p:nvPr/>
            </p:nvSpPr>
            <p:spPr>
              <a:xfrm>
                <a:off x="1126365" y="3884542"/>
                <a:ext cx="347197" cy="1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8" name="TextBox 16"/>
                  <p:cNvSpPr txBox="1"/>
                  <p:nvPr/>
                </p:nvSpPr>
                <p:spPr>
                  <a:xfrm>
                    <a:off x="3012024" y="3748749"/>
                    <a:ext cx="1471300" cy="27699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ar-A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h</m:t>
                          </m:r>
                          <m:r>
                            <a:rPr kumimoji="0" lang="ar-A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ar-A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𝐼</m:t>
                          </m:r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𝑋</m:t>
                          </m:r>
                        </m:oMath>
                      </m:oMathPara>
                    </a14:m>
                    <a:endParaRPr kumimoji="0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588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2024" y="3748749"/>
                    <a:ext cx="1471300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310" r="-3448" b="-34783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9" name="Straight Arrow Connector 17"/>
              <p:cNvSpPr/>
              <p:nvPr/>
            </p:nvSpPr>
            <p:spPr>
              <a:xfrm flipV="1">
                <a:off x="2655188" y="3877397"/>
                <a:ext cx="219909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3" name="TextBox 19"/>
                  <p:cNvSpPr txBox="1"/>
                  <p:nvPr/>
                </p:nvSpPr>
                <p:spPr>
                  <a:xfrm>
                    <a:off x="5914029" y="3659177"/>
                    <a:ext cx="2154074" cy="36933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ma14="http://schemas.microsoft.com/office/mac/drawingml/2011/main" val="1"/>
                    </a:ext>
                  </a:extLst>
                </p:spPr>
                <p:txBody>
                  <a:bodyPr wrap="square" lIns="45719" tIns="45719" rIns="45719" bIns="45719" numCol="1" anchor="t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𝑦</m:t>
                          </m:r>
                          <m:r>
                            <a:rPr kumimoji="0" lang="en-US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=</m:t>
                          </m:r>
                          <m: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𝜎</m:t>
                          </m:r>
                          <m: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(</m:t>
                          </m:r>
                          <m:r>
                            <a:rPr kumimoji="0" lang="en-US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h</m:t>
                          </m:r>
                          <m:r>
                            <a:rPr kumimoji="0" lang="en-US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)</m:t>
                          </m:r>
                        </m:oMath>
                      </m:oMathPara>
                    </a14:m>
                    <a:endParaRPr kumimoji="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593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4029" y="3659177"/>
                    <a:ext cx="2154074" cy="36933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3333"/>
                    </a:stretch>
                  </a:blip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4" name="Straight Arrow Connector 20"/>
              <p:cNvSpPr/>
              <p:nvPr/>
            </p:nvSpPr>
            <p:spPr>
              <a:xfrm>
                <a:off x="5985305" y="3872653"/>
                <a:ext cx="501610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598" name="Straight Arrow Connector 22"/>
              <p:cNvSpPr/>
              <p:nvPr/>
            </p:nvSpPr>
            <p:spPr>
              <a:xfrm flipV="1">
                <a:off x="4438648" y="3885504"/>
                <a:ext cx="312654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599" name="Straight Arrow Connector 23"/>
              <p:cNvSpPr/>
              <p:nvPr/>
            </p:nvSpPr>
            <p:spPr>
              <a:xfrm>
                <a:off x="7441536" y="3868737"/>
                <a:ext cx="496256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602" name="Straight Arrow Connector 10"/>
              <p:cNvSpPr/>
              <p:nvPr/>
            </p:nvSpPr>
            <p:spPr>
              <a:xfrm flipV="1">
                <a:off x="9205052" y="3827358"/>
                <a:ext cx="654782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46" name="Affine"/>
              <p:cNvSpPr txBox="1"/>
              <p:nvPr/>
            </p:nvSpPr>
            <p:spPr>
              <a:xfrm>
                <a:off x="1592739" y="3700939"/>
                <a:ext cx="904877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404040"/>
                    </a:solidFill>
                  </a:defRPr>
                </a:lvl1pPr>
              </a:lstStyle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Karla" panose="020B0004030503030003" pitchFamily="34" charset="77"/>
                    <a:ea typeface="+mj-ea"/>
                    <a:cs typeface="+mj-cs"/>
                    <a:sym typeface="Calibri"/>
                  </a:rPr>
                  <a:t>Affine</a:t>
                </a:r>
              </a:p>
            </p:txBody>
          </p:sp>
          <p:sp>
            <p:nvSpPr>
              <p:cNvPr id="50" name="Affine"/>
              <p:cNvSpPr txBox="1"/>
              <p:nvPr/>
            </p:nvSpPr>
            <p:spPr>
              <a:xfrm>
                <a:off x="4696893" y="3432337"/>
                <a:ext cx="1237740" cy="861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404040"/>
                    </a:solidFill>
                  </a:defRPr>
                </a:lvl1pPr>
              </a:lstStyle>
              <a:p>
                <a:pPr lvl="0" hangingPunct="0">
                  <a:defRPr/>
                </a:pPr>
                <a:r>
                  <a:rPr lang="en-IN" kern="0" dirty="0">
                    <a:latin typeface="Karla" panose="020B0004030503030003" pitchFamily="34" charset="77"/>
                    <a:sym typeface="Calibri"/>
                  </a:rPr>
                  <a:t>Activation </a:t>
                </a:r>
                <a:r>
                  <a:rPr lang="en-IN" sz="16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anose="020B0004030503030003" pitchFamily="34" charset="77"/>
                    <a:ea typeface="+mj-ea"/>
                    <a:cs typeface="+mj-cs"/>
                    <a:sym typeface="Calibri"/>
                  </a:rPr>
                  <a:t>sigmoid</a:t>
                </a:r>
                <a:br>
                  <a:rPr lang="en-IN" sz="16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anose="020B0004030503030003" pitchFamily="34" charset="77"/>
                    <a:ea typeface="+mj-ea"/>
                    <a:cs typeface="+mj-cs"/>
                    <a:sym typeface="Calibri"/>
                  </a:rPr>
                </a:br>
                <a:r>
                  <a:rPr lang="en-IN" sz="16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anose="020B0004030503030003" pitchFamily="34" charset="77"/>
                    <a:ea typeface="+mj-ea"/>
                    <a:cs typeface="+mj-cs"/>
                    <a:sym typeface="Calibri"/>
                  </a:rPr>
                  <a:t>identify </a:t>
                </a:r>
                <a:r>
                  <a:rPr kumimoji="0" lang="en-IN" sz="1600" b="1" i="0" u="none" strike="noStrike" kern="0" cap="none" spc="0" normalizeH="0" noProof="0" dirty="0">
                    <a:ln>
                      <a:noFill/>
                    </a:ln>
                    <a:solidFill>
                      <a:schemeClr val="tx2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Karla" panose="020B0004030503030003" pitchFamily="34" charset="77"/>
                    <a:ea typeface="+mj-ea"/>
                    <a:cs typeface="+mj-cs"/>
                    <a:sym typeface="Calibri"/>
                  </a:rPr>
                  <a:t> 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Karla" panose="020B0004030503030003" pitchFamily="34" charset="77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53" name="Affine"/>
              <p:cNvSpPr txBox="1"/>
              <p:nvPr/>
            </p:nvSpPr>
            <p:spPr>
              <a:xfrm>
                <a:off x="7906260" y="3545226"/>
                <a:ext cx="1237740" cy="646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404040"/>
                    </a:solidFill>
                  </a:defRPr>
                </a:lvl1pPr>
              </a:lstStyle>
              <a:p>
                <a:pPr lvl="0" hangingPunct="0">
                  <a:defRPr/>
                </a:pPr>
                <a:r>
                  <a:rPr lang="en-IN" kern="0" noProof="0" dirty="0">
                    <a:latin typeface="Karla" panose="020B0004030503030003" pitchFamily="34" charset="77"/>
                    <a:sym typeface="Calibri"/>
                  </a:rPr>
                  <a:t>Loss</a:t>
                </a:r>
              </a:p>
              <a:p>
                <a:pPr lvl="0" hangingPunct="0">
                  <a:defRPr/>
                </a:pPr>
                <a:r>
                  <a:rPr kumimoji="0" lang="en-IN" sz="1800" b="0" i="0" u="none" strike="noStrike" kern="0" cap="none" spc="0" normalizeH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Karla" panose="020B0004030503030003" pitchFamily="34" charset="77"/>
                    <a:ea typeface="+mj-ea"/>
                    <a:cs typeface="+mj-cs"/>
                    <a:sym typeface="Calibri"/>
                  </a:rPr>
                  <a:t>Function</a:t>
                </a:r>
                <a:r>
                  <a:rPr kumimoji="0" lang="en-IN" sz="1800" b="0" i="0" u="none" strike="noStrike" kern="0" cap="none" spc="0" normalizeH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Karla" panose="020B0004030503030003" pitchFamily="34" charset="77"/>
                    <a:ea typeface="+mj-ea"/>
                    <a:cs typeface="+mj-cs"/>
                    <a:sym typeface="Calibri"/>
                  </a:rPr>
                  <a:t> </a:t>
                </a: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Karla" panose="020B0004030503030003" pitchFamily="34" charset="77"/>
                  <a:ea typeface="+mj-ea"/>
                  <a:cs typeface="+mj-cs"/>
                  <a:sym typeface="Calibri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75">
                <a:extLst>
                  <a:ext uri="{FF2B5EF4-FFF2-40B4-BE49-F238E27FC236}">
                    <a16:creationId xmlns:a16="http://schemas.microsoft.com/office/drawing/2014/main" id="{6E0C6231-A689-ACC6-4569-3735E94057E7}"/>
                  </a:ext>
                </a:extLst>
              </p:cNvPr>
              <p:cNvSpPr txBox="1"/>
              <p:nvPr/>
            </p:nvSpPr>
            <p:spPr>
              <a:xfrm flipH="1" flipV="1">
                <a:off x="1306041" y="5505310"/>
                <a:ext cx="179681" cy="1495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𝑋</m:t>
                      </m:r>
                    </m:oMath>
                  </m:oMathPara>
                </a14:m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3" name="TextBox 75">
                <a:extLst>
                  <a:ext uri="{FF2B5EF4-FFF2-40B4-BE49-F238E27FC236}">
                    <a16:creationId xmlns:a16="http://schemas.microsoft.com/office/drawing/2014/main" id="{6E0C6231-A689-ACC6-4569-3735E9405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 flipV="1">
                <a:off x="1306041" y="5505310"/>
                <a:ext cx="179681" cy="149505"/>
              </a:xfrm>
              <a:prstGeom prst="rect">
                <a:avLst/>
              </a:prstGeom>
              <a:blipFill>
                <a:blip r:embed="rId14"/>
                <a:stretch>
                  <a:fillRect l="-31250" t="-92308" r="-3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traight Arrow Connector 77">
            <a:extLst>
              <a:ext uri="{FF2B5EF4-FFF2-40B4-BE49-F238E27FC236}">
                <a16:creationId xmlns:a16="http://schemas.microsoft.com/office/drawing/2014/main" id="{F399C716-EC69-8DB8-4C95-F86DE00577CF}"/>
              </a:ext>
            </a:extLst>
          </p:cNvPr>
          <p:cNvSpPr/>
          <p:nvPr/>
        </p:nvSpPr>
        <p:spPr>
          <a:xfrm flipV="1">
            <a:off x="1600502" y="5512428"/>
            <a:ext cx="720000" cy="0"/>
          </a:xfrm>
          <a:prstGeom prst="line">
            <a:avLst/>
          </a:prstGeom>
          <a:ln w="25400">
            <a:solidFill>
              <a:srgbClr val="40404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7" name="Straight Arrow Connector 78">
            <a:extLst>
              <a:ext uri="{FF2B5EF4-FFF2-40B4-BE49-F238E27FC236}">
                <a16:creationId xmlns:a16="http://schemas.microsoft.com/office/drawing/2014/main" id="{4010BB3C-1474-211E-B22D-FB77BD99907C}"/>
              </a:ext>
            </a:extLst>
          </p:cNvPr>
          <p:cNvSpPr/>
          <p:nvPr/>
        </p:nvSpPr>
        <p:spPr>
          <a:xfrm flipV="1">
            <a:off x="4101387" y="5498192"/>
            <a:ext cx="720000" cy="14236"/>
          </a:xfrm>
          <a:prstGeom prst="line">
            <a:avLst/>
          </a:prstGeom>
          <a:ln w="25400">
            <a:solidFill>
              <a:srgbClr val="40404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9">
                <a:extLst>
                  <a:ext uri="{FF2B5EF4-FFF2-40B4-BE49-F238E27FC236}">
                    <a16:creationId xmlns:a16="http://schemas.microsoft.com/office/drawing/2014/main" id="{5F5269F8-EE8D-15FE-2FDE-C65C137D58DA}"/>
                  </a:ext>
                </a:extLst>
              </p:cNvPr>
              <p:cNvSpPr txBox="1"/>
              <p:nvPr/>
            </p:nvSpPr>
            <p:spPr>
              <a:xfrm flipH="1">
                <a:off x="5026007" y="5361930"/>
                <a:ext cx="151105" cy="1495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𝑌</m:t>
                      </m:r>
                    </m:oMath>
                  </m:oMathPara>
                </a14:m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8" name="TextBox 79">
                <a:extLst>
                  <a:ext uri="{FF2B5EF4-FFF2-40B4-BE49-F238E27FC236}">
                    <a16:creationId xmlns:a16="http://schemas.microsoft.com/office/drawing/2014/main" id="{5F5269F8-EE8D-15FE-2FDE-C65C137D5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26007" y="5361930"/>
                <a:ext cx="151105" cy="149506"/>
              </a:xfrm>
              <a:prstGeom prst="rect">
                <a:avLst/>
              </a:prstGeom>
              <a:blipFill>
                <a:blip r:embed="rId15"/>
                <a:stretch>
                  <a:fillRect l="-46154" r="-46154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6">
            <a:extLst>
              <a:ext uri="{FF2B5EF4-FFF2-40B4-BE49-F238E27FC236}">
                <a16:creationId xmlns:a16="http://schemas.microsoft.com/office/drawing/2014/main" id="{B1656A84-33B6-0EAC-5864-F44BD93D8E2C}"/>
              </a:ext>
            </a:extLst>
          </p:cNvPr>
          <p:cNvGrpSpPr/>
          <p:nvPr/>
        </p:nvGrpSpPr>
        <p:grpSpPr>
          <a:xfrm>
            <a:off x="1859845" y="4808088"/>
            <a:ext cx="2142469" cy="1395344"/>
            <a:chOff x="-637214" y="-1"/>
            <a:chExt cx="2142467" cy="1395343"/>
          </a:xfrm>
        </p:grpSpPr>
        <p:sp>
          <p:nvSpPr>
            <p:cNvPr id="10" name="Oval 36">
              <a:extLst>
                <a:ext uri="{FF2B5EF4-FFF2-40B4-BE49-F238E27FC236}">
                  <a16:creationId xmlns:a16="http://schemas.microsoft.com/office/drawing/2014/main" id="{A77966A2-CD33-5723-D6FA-A7BFEFD5BB3F}"/>
                </a:ext>
              </a:extLst>
            </p:cNvPr>
            <p:cNvSpPr/>
            <p:nvPr/>
          </p:nvSpPr>
          <p:spPr>
            <a:xfrm>
              <a:off x="-1" y="-1"/>
              <a:ext cx="1505254" cy="1395343"/>
            </a:xfrm>
            <a:prstGeom prst="ellipse">
              <a:avLst/>
            </a:prstGeom>
            <a:noFill/>
            <a:ln w="9525" cap="flat">
              <a:solidFill>
                <a:srgbClr val="40404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5">
                  <a:extLst>
                    <a:ext uri="{FF2B5EF4-FFF2-40B4-BE49-F238E27FC236}">
                      <a16:creationId xmlns:a16="http://schemas.microsoft.com/office/drawing/2014/main" id="{8CB12E43-F77A-4970-0A15-26F5FDF76CBE}"/>
                    </a:ext>
                  </a:extLst>
                </p:cNvPr>
                <p:cNvSpPr txBox="1"/>
                <p:nvPr/>
              </p:nvSpPr>
              <p:spPr>
                <a:xfrm>
                  <a:off x="534324" y="513005"/>
                  <a:ext cx="527694" cy="3693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σ</m:t>
                        </m:r>
                      </m:oMath>
                    </m:oMathPara>
                  </a14:m>
                  <a:endParaRPr kumimoji="0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1" name="TextBox 5">
                  <a:extLst>
                    <a:ext uri="{FF2B5EF4-FFF2-40B4-BE49-F238E27FC236}">
                      <a16:creationId xmlns:a16="http://schemas.microsoft.com/office/drawing/2014/main" id="{8CB12E43-F77A-4970-0A15-26F5FDF76C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324" y="513005"/>
                  <a:ext cx="527694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56">
                  <a:extLst>
                    <a:ext uri="{FF2B5EF4-FFF2-40B4-BE49-F238E27FC236}">
                      <a16:creationId xmlns:a16="http://schemas.microsoft.com/office/drawing/2014/main" id="{20BC3E5C-3080-95FE-2BAC-77EFDD1225CB}"/>
                    </a:ext>
                  </a:extLst>
                </p:cNvPr>
                <p:cNvSpPr txBox="1"/>
                <p:nvPr/>
              </p:nvSpPr>
              <p:spPr>
                <a:xfrm>
                  <a:off x="-637214" y="365831"/>
                  <a:ext cx="281552" cy="2769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𝑊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2" name="TextBox 56">
                  <a:extLst>
                    <a:ext uri="{FF2B5EF4-FFF2-40B4-BE49-F238E27FC236}">
                      <a16:creationId xmlns:a16="http://schemas.microsoft.com/office/drawing/2014/main" id="{20BC3E5C-3080-95FE-2BAC-77EFDD122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37214" y="365831"/>
                  <a:ext cx="281552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7391" r="-13043" b="-434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Combining Neurons </a:t>
            </a:r>
          </a:p>
        </p:txBody>
      </p:sp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4710581" y="2590478"/>
            <a:ext cx="5586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4710581" y="4544048"/>
            <a:ext cx="5586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584063" y="2413676"/>
            <a:ext cx="4405843" cy="2305776"/>
            <a:chOff x="-1300001" y="2124008"/>
            <a:chExt cx="4405843" cy="23057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 flipH="1">
                  <a:off x="2140541" y="2124008"/>
                  <a:ext cx="9653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140541" y="2124008"/>
                  <a:ext cx="96530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 flipH="1">
                  <a:off x="2128154" y="4060452"/>
                  <a:ext cx="9653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128154" y="4060452"/>
                  <a:ext cx="96530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/>
            <p:cNvGrpSpPr/>
            <p:nvPr/>
          </p:nvGrpSpPr>
          <p:grpSpPr>
            <a:xfrm>
              <a:off x="-1300001" y="2285500"/>
              <a:ext cx="3685524" cy="1951157"/>
              <a:chOff x="-1300001" y="2285500"/>
              <a:chExt cx="3685524" cy="19511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 flipH="1" flipV="1">
                    <a:off x="-1300001" y="2932808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j-ea"/>
                              <a:cs typeface="+mj-cs"/>
                              <a:sym typeface="Calibri"/>
                            </a:rPr>
                            <m:t>𝑋</m:t>
                          </m:r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 flipV="1">
                    <a:off x="-1300001" y="2932808"/>
                    <a:ext cx="96530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7" name="Group 66"/>
              <p:cNvGrpSpPr/>
              <p:nvPr/>
            </p:nvGrpSpPr>
            <p:grpSpPr>
              <a:xfrm>
                <a:off x="-603640" y="2285500"/>
                <a:ext cx="2989163" cy="1951157"/>
                <a:chOff x="-603640" y="2285500"/>
                <a:chExt cx="2989163" cy="1951157"/>
              </a:xfrm>
            </p:grpSpPr>
            <p:cxnSp>
              <p:nvCxnSpPr>
                <p:cNvPr id="7" name="Straight Arrow Connector 6"/>
                <p:cNvCxnSpPr>
                  <a:cxnSpLocks/>
                </p:cNvCxnSpPr>
                <p:nvPr/>
              </p:nvCxnSpPr>
              <p:spPr>
                <a:xfrm flipV="1">
                  <a:off x="-603640" y="2449548"/>
                  <a:ext cx="966089" cy="54363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2058093" y="2285500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>
                  <a:cxnSpLocks/>
                </p:cNvCxnSpPr>
                <p:nvPr/>
              </p:nvCxnSpPr>
              <p:spPr>
                <a:xfrm>
                  <a:off x="-603640" y="3302140"/>
                  <a:ext cx="1022479" cy="6786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2031936" y="4236557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3AA1A23-EF89-B34F-A493-C4E1F6EE7B98}"/>
                  </a:ext>
                </a:extLst>
              </p:cNvPr>
              <p:cNvSpPr/>
              <p:nvPr/>
            </p:nvSpPr>
            <p:spPr>
              <a:xfrm>
                <a:off x="9888570" y="2336732"/>
                <a:ext cx="1786359" cy="446276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Calibri"/>
                        </a:rPr>
                        <m:t>𝑞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Calibri"/>
                        </a:rPr>
                        <m:t>= 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𝑧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𝑧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3AA1A23-EF89-B34F-A493-C4E1F6EE7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570" y="2336732"/>
                <a:ext cx="1786359" cy="446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2F4B06B-E261-5817-6B06-371BC2B5B3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889" y="1984180"/>
            <a:ext cx="2167214" cy="1444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8D5345-1696-073E-DEA1-034DFEAD2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889" y="4093656"/>
            <a:ext cx="2167204" cy="14448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9994A6-CD22-B9E7-C909-7B00E91B3E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9638" y="2801966"/>
            <a:ext cx="2629256" cy="174208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8485243-11CB-7D6C-DA01-719C24168B68}"/>
              </a:ext>
            </a:extLst>
          </p:cNvPr>
          <p:cNvGrpSpPr/>
          <p:nvPr/>
        </p:nvGrpSpPr>
        <p:grpSpPr>
          <a:xfrm>
            <a:off x="7221435" y="2439435"/>
            <a:ext cx="2196344" cy="2185786"/>
            <a:chOff x="7221435" y="2439435"/>
            <a:chExt cx="2196344" cy="218578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126FCA5-807B-F669-96ED-E7E0C5543A55}"/>
                </a:ext>
              </a:extLst>
            </p:cNvPr>
            <p:cNvGrpSpPr/>
            <p:nvPr/>
          </p:nvGrpSpPr>
          <p:grpSpPr>
            <a:xfrm>
              <a:off x="7221435" y="2439435"/>
              <a:ext cx="2196344" cy="2185786"/>
              <a:chOff x="7566592" y="2064866"/>
              <a:chExt cx="2196344" cy="2185786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E9D9349-A3FE-20DC-3B03-F794C3C0AC18}"/>
                  </a:ext>
                </a:extLst>
              </p:cNvPr>
              <p:cNvGrpSpPr/>
              <p:nvPr/>
            </p:nvGrpSpPr>
            <p:grpSpPr>
              <a:xfrm>
                <a:off x="7566592" y="2218876"/>
                <a:ext cx="2196344" cy="1931644"/>
                <a:chOff x="7566592" y="2218876"/>
                <a:chExt cx="2196344" cy="1931644"/>
              </a:xfrm>
            </p:grpSpPr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9CF7A04C-7F64-513D-CE58-7E314CF97A88}"/>
                    </a:ext>
                  </a:extLst>
                </p:cNvPr>
                <p:cNvCxnSpPr/>
                <p:nvPr/>
              </p:nvCxnSpPr>
              <p:spPr>
                <a:xfrm flipV="1">
                  <a:off x="7566592" y="3445745"/>
                  <a:ext cx="807248" cy="704775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F6A3F6AB-6151-690D-429E-516DB99EB3AF}"/>
                    </a:ext>
                  </a:extLst>
                </p:cNvPr>
                <p:cNvCxnSpPr/>
                <p:nvPr/>
              </p:nvCxnSpPr>
              <p:spPr>
                <a:xfrm>
                  <a:off x="7567613" y="2218876"/>
                  <a:ext cx="782392" cy="62835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93815A8D-580A-9059-D4AA-4617D71F50F4}"/>
                    </a:ext>
                  </a:extLst>
                </p:cNvPr>
                <p:cNvCxnSpPr/>
                <p:nvPr/>
              </p:nvCxnSpPr>
              <p:spPr>
                <a:xfrm>
                  <a:off x="9435506" y="3192982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1535C2F-A6C9-6E2F-D2A2-3C7F184D4F51}"/>
                      </a:ext>
                    </a:extLst>
                  </p:cNvPr>
                  <p:cNvSpPr txBox="1"/>
                  <p:nvPr/>
                </p:nvSpPr>
                <p:spPr>
                  <a:xfrm>
                    <a:off x="7811792" y="2064866"/>
                    <a:ext cx="4461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j-ea"/>
                                  <a:cs typeface="+mj-cs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1535C2F-A6C9-6E2F-D2A2-3C7F184D4F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1792" y="2064866"/>
                    <a:ext cx="446148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3F869961-8307-6771-69FA-9A6433D138AF}"/>
                      </a:ext>
                    </a:extLst>
                  </p:cNvPr>
                  <p:cNvSpPr txBox="1"/>
                  <p:nvPr/>
                </p:nvSpPr>
                <p:spPr>
                  <a:xfrm>
                    <a:off x="7805985" y="3881320"/>
                    <a:ext cx="45146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j-ea"/>
                                  <a:cs typeface="+mj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3F869961-8307-6771-69FA-9A6433D138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5985" y="3881320"/>
                    <a:ext cx="451469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51C8C0F-5A74-C55E-17D5-D696FFD0A92A}"/>
                    </a:ext>
                  </a:extLst>
                </p:cNvPr>
                <p:cNvSpPr/>
                <p:nvPr/>
              </p:nvSpPr>
              <p:spPr>
                <a:xfrm>
                  <a:off x="8018528" y="3051097"/>
                  <a:ext cx="1022479" cy="914400"/>
                </a:xfrm>
                <a:prstGeom prst="rect">
                  <a:avLst/>
                </a:prstGeom>
                <a:solidFill>
                  <a:srgbClr val="A8C7C9"/>
                </a:solidFill>
                <a:ln>
                  <a:solidFill>
                    <a:schemeClr val="accent3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Calibri"/>
                    </a:rPr>
                    <a:t>Add</a:t>
                  </a: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Calibri"/>
                    </a:rPr>
                    <a:t>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𝑧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kumimoji="0" lang="en-US" sz="1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Calibri"/>
                    </a:rPr>
                    <a:t> </a:t>
                  </a:r>
                  <a:r>
                    <a:rPr kumimoji="0" lang="en-US" sz="1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7E79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Calibri"/>
                    </a:rPr>
                    <a:t>+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Calibri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𝑧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0" lang="en-US" sz="1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Calibri"/>
                    </a:rPr>
                    <a:t> </a:t>
                  </a:r>
                  <a:r>
                    <a:rPr kumimoji="0" lang="en-US" sz="1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Calibri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51C8C0F-5A74-C55E-17D5-D696FFD0A9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8528" y="3051097"/>
                  <a:ext cx="1022479" cy="914400"/>
                </a:xfrm>
                <a:prstGeom prst="rect">
                  <a:avLst/>
                </a:prstGeom>
                <a:blipFill>
                  <a:blip r:embed="rId21"/>
                  <a:stretch>
                    <a:fillRect r="-2410"/>
                  </a:stretch>
                </a:blipFill>
                <a:ln>
                  <a:solidFill>
                    <a:schemeClr val="accent3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Oval 36">
            <a:extLst>
              <a:ext uri="{FF2B5EF4-FFF2-40B4-BE49-F238E27FC236}">
                <a16:creationId xmlns:a16="http://schemas.microsoft.com/office/drawing/2014/main" id="{7541AE20-AB83-A623-4360-3F213A1189F0}"/>
              </a:ext>
            </a:extLst>
          </p:cNvPr>
          <p:cNvSpPr/>
          <p:nvPr/>
        </p:nvSpPr>
        <p:spPr>
          <a:xfrm>
            <a:off x="2408498" y="2033656"/>
            <a:ext cx="1505255" cy="1395344"/>
          </a:xfrm>
          <a:prstGeom prst="ellipse">
            <a:avLst/>
          </a:prstGeom>
          <a:noFill/>
          <a:ln w="9525" cap="flat">
            <a:solidFill>
              <a:srgbClr val="40404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F71EDED8-6763-4971-B70B-80E58C051253}"/>
                  </a:ext>
                </a:extLst>
              </p:cNvPr>
              <p:cNvSpPr txBox="1"/>
              <p:nvPr/>
            </p:nvSpPr>
            <p:spPr>
              <a:xfrm>
                <a:off x="2942823" y="2546662"/>
                <a:ext cx="5276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σ</m:t>
                      </m:r>
                    </m:oMath>
                  </m:oMathPara>
                </a14:m>
                <a:endPara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F71EDED8-6763-4971-B70B-80E58C051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823" y="2546662"/>
                <a:ext cx="5276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56">
                <a:extLst>
                  <a:ext uri="{FF2B5EF4-FFF2-40B4-BE49-F238E27FC236}">
                    <a16:creationId xmlns:a16="http://schemas.microsoft.com/office/drawing/2014/main" id="{B9C25688-8A2A-38CD-CEC6-ADE01C2E6883}"/>
                  </a:ext>
                </a:extLst>
              </p:cNvPr>
              <p:cNvSpPr txBox="1"/>
              <p:nvPr/>
            </p:nvSpPr>
            <p:spPr>
              <a:xfrm>
                <a:off x="1771284" y="2399488"/>
                <a:ext cx="343877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56">
                <a:extLst>
                  <a:ext uri="{FF2B5EF4-FFF2-40B4-BE49-F238E27FC236}">
                    <a16:creationId xmlns:a16="http://schemas.microsoft.com/office/drawing/2014/main" id="{B9C25688-8A2A-38CD-CEC6-ADE01C2E6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284" y="2399488"/>
                <a:ext cx="343877" cy="276999"/>
              </a:xfrm>
              <a:prstGeom prst="rect">
                <a:avLst/>
              </a:prstGeom>
              <a:blipFill>
                <a:blip r:embed="rId22"/>
                <a:stretch>
                  <a:fillRect l="-14286" r="-3571" b="-181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36">
            <a:extLst>
              <a:ext uri="{FF2B5EF4-FFF2-40B4-BE49-F238E27FC236}">
                <a16:creationId xmlns:a16="http://schemas.microsoft.com/office/drawing/2014/main" id="{E19F4CE3-9682-D70F-E66F-F193D47D8D18}"/>
              </a:ext>
            </a:extLst>
          </p:cNvPr>
          <p:cNvSpPr/>
          <p:nvPr/>
        </p:nvSpPr>
        <p:spPr>
          <a:xfrm>
            <a:off x="2366560" y="3941507"/>
            <a:ext cx="1505255" cy="1395344"/>
          </a:xfrm>
          <a:prstGeom prst="ellipse">
            <a:avLst/>
          </a:prstGeom>
          <a:noFill/>
          <a:ln w="9525" cap="flat">
            <a:solidFill>
              <a:srgbClr val="40404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5">
                <a:extLst>
                  <a:ext uri="{FF2B5EF4-FFF2-40B4-BE49-F238E27FC236}">
                    <a16:creationId xmlns:a16="http://schemas.microsoft.com/office/drawing/2014/main" id="{2FF1FB36-1FF0-AC85-B7C9-4ED6D674B30D}"/>
                  </a:ext>
                </a:extLst>
              </p:cNvPr>
              <p:cNvSpPr txBox="1"/>
              <p:nvPr/>
            </p:nvSpPr>
            <p:spPr>
              <a:xfrm>
                <a:off x="2900885" y="4454513"/>
                <a:ext cx="5276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σ</m:t>
                      </m:r>
                    </m:oMath>
                  </m:oMathPara>
                </a14:m>
                <a:endPara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5">
                <a:extLst>
                  <a:ext uri="{FF2B5EF4-FFF2-40B4-BE49-F238E27FC236}">
                    <a16:creationId xmlns:a16="http://schemas.microsoft.com/office/drawing/2014/main" id="{2FF1FB36-1FF0-AC85-B7C9-4ED6D674B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885" y="4454513"/>
                <a:ext cx="52769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56">
                <a:extLst>
                  <a:ext uri="{FF2B5EF4-FFF2-40B4-BE49-F238E27FC236}">
                    <a16:creationId xmlns:a16="http://schemas.microsoft.com/office/drawing/2014/main" id="{84DDA3AD-2186-1C99-8A10-330575CC6958}"/>
                  </a:ext>
                </a:extLst>
              </p:cNvPr>
              <p:cNvSpPr txBox="1"/>
              <p:nvPr/>
            </p:nvSpPr>
            <p:spPr>
              <a:xfrm>
                <a:off x="1729346" y="4307339"/>
                <a:ext cx="349198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7" name="TextBox 56">
                <a:extLst>
                  <a:ext uri="{FF2B5EF4-FFF2-40B4-BE49-F238E27FC236}">
                    <a16:creationId xmlns:a16="http://schemas.microsoft.com/office/drawing/2014/main" id="{84DDA3AD-2186-1C99-8A10-330575CC6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46" y="4307339"/>
                <a:ext cx="349198" cy="276999"/>
              </a:xfrm>
              <a:prstGeom prst="rect">
                <a:avLst/>
              </a:prstGeom>
              <a:blipFill>
                <a:blip r:embed="rId24"/>
                <a:stretch>
                  <a:fillRect l="-14286" r="-7143" b="-136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8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6852F1-291C-F5A6-F3E8-3A5E5799D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9638" y="2801966"/>
            <a:ext cx="2629256" cy="1742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Combining Neurons </a:t>
            </a:r>
          </a:p>
        </p:txBody>
      </p:sp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4710581" y="2590478"/>
            <a:ext cx="5586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4710581" y="4544048"/>
            <a:ext cx="5586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584063" y="2413676"/>
            <a:ext cx="4405843" cy="2305776"/>
            <a:chOff x="-1300001" y="2124008"/>
            <a:chExt cx="4405843" cy="23057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 flipH="1">
                  <a:off x="2140541" y="2124008"/>
                  <a:ext cx="9653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140541" y="2124008"/>
                  <a:ext cx="96530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 flipH="1">
                  <a:off x="2128154" y="4060452"/>
                  <a:ext cx="9653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128154" y="4060452"/>
                  <a:ext cx="96530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/>
            <p:cNvGrpSpPr/>
            <p:nvPr/>
          </p:nvGrpSpPr>
          <p:grpSpPr>
            <a:xfrm>
              <a:off x="-1300001" y="2285500"/>
              <a:ext cx="3685524" cy="1951157"/>
              <a:chOff x="-1300001" y="2285500"/>
              <a:chExt cx="3685524" cy="19511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 flipH="1" flipV="1">
                    <a:off x="-1300001" y="2932808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j-ea"/>
                              <a:cs typeface="+mj-cs"/>
                              <a:sym typeface="Calibri"/>
                            </a:rPr>
                            <m:t>𝑋</m:t>
                          </m:r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 flipV="1">
                    <a:off x="-1300001" y="2932808"/>
                    <a:ext cx="96530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7" name="Group 66"/>
              <p:cNvGrpSpPr/>
              <p:nvPr/>
            </p:nvGrpSpPr>
            <p:grpSpPr>
              <a:xfrm>
                <a:off x="-603640" y="2285500"/>
                <a:ext cx="2989163" cy="1951157"/>
                <a:chOff x="-603640" y="2285500"/>
                <a:chExt cx="2989163" cy="1951157"/>
              </a:xfrm>
            </p:grpSpPr>
            <p:cxnSp>
              <p:nvCxnSpPr>
                <p:cNvPr id="7" name="Straight Arrow Connector 6"/>
                <p:cNvCxnSpPr>
                  <a:cxnSpLocks/>
                </p:cNvCxnSpPr>
                <p:nvPr/>
              </p:nvCxnSpPr>
              <p:spPr>
                <a:xfrm flipV="1">
                  <a:off x="-603640" y="2449548"/>
                  <a:ext cx="966089" cy="54363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2058093" y="2285500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>
                  <a:cxnSpLocks/>
                </p:cNvCxnSpPr>
                <p:nvPr/>
              </p:nvCxnSpPr>
              <p:spPr>
                <a:xfrm>
                  <a:off x="-603640" y="3302140"/>
                  <a:ext cx="1022479" cy="6786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2031936" y="4236557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C9B89EE-3DC5-B04A-AF1F-EE584FA9FD67}"/>
              </a:ext>
            </a:extLst>
          </p:cNvPr>
          <p:cNvGrpSpPr/>
          <p:nvPr/>
        </p:nvGrpSpPr>
        <p:grpSpPr>
          <a:xfrm>
            <a:off x="7221435" y="2439435"/>
            <a:ext cx="2196344" cy="2185786"/>
            <a:chOff x="7221435" y="2439435"/>
            <a:chExt cx="2196344" cy="2185786"/>
          </a:xfrm>
        </p:grpSpPr>
        <p:grpSp>
          <p:nvGrpSpPr>
            <p:cNvPr id="74" name="Group 73"/>
            <p:cNvGrpSpPr/>
            <p:nvPr/>
          </p:nvGrpSpPr>
          <p:grpSpPr>
            <a:xfrm>
              <a:off x="7221435" y="2439435"/>
              <a:ext cx="2196344" cy="2185786"/>
              <a:chOff x="7566592" y="2064866"/>
              <a:chExt cx="2196344" cy="2185786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7566592" y="2218876"/>
                <a:ext cx="2196344" cy="1931644"/>
                <a:chOff x="7566592" y="2218876"/>
                <a:chExt cx="2196344" cy="1931644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>
                <a:xfrm flipV="1">
                  <a:off x="7566592" y="3445745"/>
                  <a:ext cx="807248" cy="704775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7567613" y="2218876"/>
                  <a:ext cx="782392" cy="62835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>
                  <a:off x="9435506" y="3192982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7811792" y="2064866"/>
                    <a:ext cx="4461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j-ea"/>
                                  <a:cs typeface="+mj-cs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1792" y="2064866"/>
                    <a:ext cx="44614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7805985" y="3881320"/>
                    <a:ext cx="45146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j-ea"/>
                                  <a:cs typeface="+mj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5985" y="3881320"/>
                    <a:ext cx="451469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93F5EE4-525D-B842-B7D0-DCE031590FBB}"/>
                </a:ext>
              </a:extLst>
            </p:cNvPr>
            <p:cNvSpPr/>
            <p:nvPr/>
          </p:nvSpPr>
          <p:spPr>
            <a:xfrm>
              <a:off x="8018528" y="3051097"/>
              <a:ext cx="1022479" cy="914400"/>
            </a:xfrm>
            <a:prstGeom prst="rect">
              <a:avLst/>
            </a:prstGeom>
            <a:solidFill>
              <a:srgbClr val="A8C7C9"/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rPr>
                <a:t>Affine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3AA1A23-EF89-B34F-A493-C4E1F6EE7B98}"/>
                  </a:ext>
                </a:extLst>
              </p:cNvPr>
              <p:cNvSpPr/>
              <p:nvPr/>
            </p:nvSpPr>
            <p:spPr>
              <a:xfrm>
                <a:off x="8910179" y="2254215"/>
                <a:ext cx="3225334" cy="446276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Calibri"/>
                        </a:rPr>
                        <m:t>𝑞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Calibri"/>
                        </a:rPr>
                        <m:t>= 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Calibri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𝑧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Calibri"/>
                                </a:rPr>
                                <m:t>32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𝑧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Calibri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3AA1A23-EF89-B34F-A493-C4E1F6EE7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179" y="2254215"/>
                <a:ext cx="3225334" cy="4462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12EA8FC-4263-66BC-5A5F-CA472E2B37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889" y="1984180"/>
            <a:ext cx="2167214" cy="1444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663275-8E0B-3FB1-FE86-BCDD092027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889" y="4093656"/>
            <a:ext cx="2167204" cy="1444803"/>
          </a:xfrm>
          <a:prstGeom prst="rect">
            <a:avLst/>
          </a:prstGeom>
        </p:spPr>
      </p:pic>
      <p:sp>
        <p:nvSpPr>
          <p:cNvPr id="6" name="Oval 36">
            <a:extLst>
              <a:ext uri="{FF2B5EF4-FFF2-40B4-BE49-F238E27FC236}">
                <a16:creationId xmlns:a16="http://schemas.microsoft.com/office/drawing/2014/main" id="{9CEC5D43-00D1-3268-7688-C8BE370F5BB5}"/>
              </a:ext>
            </a:extLst>
          </p:cNvPr>
          <p:cNvSpPr/>
          <p:nvPr/>
        </p:nvSpPr>
        <p:spPr>
          <a:xfrm>
            <a:off x="2408498" y="2033656"/>
            <a:ext cx="1505255" cy="1395344"/>
          </a:xfrm>
          <a:prstGeom prst="ellipse">
            <a:avLst/>
          </a:prstGeom>
          <a:noFill/>
          <a:ln w="9525" cap="flat">
            <a:solidFill>
              <a:srgbClr val="40404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DCF9ECAC-3778-FD66-55F0-4E1947B1D01F}"/>
                  </a:ext>
                </a:extLst>
              </p:cNvPr>
              <p:cNvSpPr txBox="1"/>
              <p:nvPr/>
            </p:nvSpPr>
            <p:spPr>
              <a:xfrm>
                <a:off x="2942823" y="2546662"/>
                <a:ext cx="5276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σ</m:t>
                      </m:r>
                    </m:oMath>
                  </m:oMathPara>
                </a14:m>
                <a:endPara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DCF9ECAC-3778-FD66-55F0-4E1947B1D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823" y="2546662"/>
                <a:ext cx="52769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56">
                <a:extLst>
                  <a:ext uri="{FF2B5EF4-FFF2-40B4-BE49-F238E27FC236}">
                    <a16:creationId xmlns:a16="http://schemas.microsoft.com/office/drawing/2014/main" id="{BB8E891D-776E-D4A3-1D61-2DADC98FF68B}"/>
                  </a:ext>
                </a:extLst>
              </p:cNvPr>
              <p:cNvSpPr txBox="1"/>
              <p:nvPr/>
            </p:nvSpPr>
            <p:spPr>
              <a:xfrm>
                <a:off x="1771284" y="2399488"/>
                <a:ext cx="343877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56">
                <a:extLst>
                  <a:ext uri="{FF2B5EF4-FFF2-40B4-BE49-F238E27FC236}">
                    <a16:creationId xmlns:a16="http://schemas.microsoft.com/office/drawing/2014/main" id="{BB8E891D-776E-D4A3-1D61-2DADC98FF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284" y="2399488"/>
                <a:ext cx="343877" cy="276999"/>
              </a:xfrm>
              <a:prstGeom prst="rect">
                <a:avLst/>
              </a:prstGeom>
              <a:blipFill>
                <a:blip r:embed="rId10"/>
                <a:stretch>
                  <a:fillRect l="-14286" r="-3571" b="-181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36">
            <a:extLst>
              <a:ext uri="{FF2B5EF4-FFF2-40B4-BE49-F238E27FC236}">
                <a16:creationId xmlns:a16="http://schemas.microsoft.com/office/drawing/2014/main" id="{8681A63C-302C-6B0D-817E-2C0B48FC26CA}"/>
              </a:ext>
            </a:extLst>
          </p:cNvPr>
          <p:cNvSpPr/>
          <p:nvPr/>
        </p:nvSpPr>
        <p:spPr>
          <a:xfrm>
            <a:off x="2366560" y="3941507"/>
            <a:ext cx="1505255" cy="1395344"/>
          </a:xfrm>
          <a:prstGeom prst="ellipse">
            <a:avLst/>
          </a:prstGeom>
          <a:noFill/>
          <a:ln w="9525" cap="flat">
            <a:solidFill>
              <a:srgbClr val="40404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5">
                <a:extLst>
                  <a:ext uri="{FF2B5EF4-FFF2-40B4-BE49-F238E27FC236}">
                    <a16:creationId xmlns:a16="http://schemas.microsoft.com/office/drawing/2014/main" id="{E0EE27C8-111B-37D3-449D-492722F49FB0}"/>
                  </a:ext>
                </a:extLst>
              </p:cNvPr>
              <p:cNvSpPr txBox="1"/>
              <p:nvPr/>
            </p:nvSpPr>
            <p:spPr>
              <a:xfrm>
                <a:off x="2900885" y="4454513"/>
                <a:ext cx="5276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σ</m:t>
                      </m:r>
                    </m:oMath>
                  </m:oMathPara>
                </a14:m>
                <a:endPara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5">
                <a:extLst>
                  <a:ext uri="{FF2B5EF4-FFF2-40B4-BE49-F238E27FC236}">
                    <a16:creationId xmlns:a16="http://schemas.microsoft.com/office/drawing/2014/main" id="{E0EE27C8-111B-37D3-449D-492722F49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885" y="4454513"/>
                <a:ext cx="52769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56">
                <a:extLst>
                  <a:ext uri="{FF2B5EF4-FFF2-40B4-BE49-F238E27FC236}">
                    <a16:creationId xmlns:a16="http://schemas.microsoft.com/office/drawing/2014/main" id="{9E85F92A-806F-862F-9E78-BF031E860415}"/>
                  </a:ext>
                </a:extLst>
              </p:cNvPr>
              <p:cNvSpPr txBox="1"/>
              <p:nvPr/>
            </p:nvSpPr>
            <p:spPr>
              <a:xfrm>
                <a:off x="1729346" y="4307339"/>
                <a:ext cx="349198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7" name="TextBox 56">
                <a:extLst>
                  <a:ext uri="{FF2B5EF4-FFF2-40B4-BE49-F238E27FC236}">
                    <a16:creationId xmlns:a16="http://schemas.microsoft.com/office/drawing/2014/main" id="{9E85F92A-806F-862F-9E78-BF031E860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46" y="4307339"/>
                <a:ext cx="349198" cy="276999"/>
              </a:xfrm>
              <a:prstGeom prst="rect">
                <a:avLst/>
              </a:prstGeom>
              <a:blipFill>
                <a:blip r:embed="rId15"/>
                <a:stretch>
                  <a:fillRect l="-14286" r="-7143" b="-136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576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6852F1-291C-F5A6-F3E8-3A5E5799D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9638" y="2801966"/>
            <a:ext cx="2629256" cy="1742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Combining Neurons </a:t>
            </a:r>
          </a:p>
        </p:txBody>
      </p:sp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4710581" y="2590478"/>
            <a:ext cx="5586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4710581" y="4544048"/>
            <a:ext cx="5586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584063" y="2413676"/>
            <a:ext cx="4405843" cy="2305776"/>
            <a:chOff x="-1300001" y="2124008"/>
            <a:chExt cx="4405843" cy="23057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 flipH="1">
                  <a:off x="2140541" y="2124008"/>
                  <a:ext cx="9653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140541" y="2124008"/>
                  <a:ext cx="96530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 flipH="1">
                  <a:off x="2128154" y="4060452"/>
                  <a:ext cx="9653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128154" y="4060452"/>
                  <a:ext cx="96530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/>
            <p:cNvGrpSpPr/>
            <p:nvPr/>
          </p:nvGrpSpPr>
          <p:grpSpPr>
            <a:xfrm>
              <a:off x="-1300001" y="2285500"/>
              <a:ext cx="3685524" cy="1951157"/>
              <a:chOff x="-1300001" y="2285500"/>
              <a:chExt cx="3685524" cy="19511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 flipH="1" flipV="1">
                    <a:off x="-1300001" y="2932808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j-ea"/>
                              <a:cs typeface="+mj-cs"/>
                              <a:sym typeface="Calibri"/>
                            </a:rPr>
                            <m:t>𝑋</m:t>
                          </m:r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 flipV="1">
                    <a:off x="-1300001" y="2932808"/>
                    <a:ext cx="96530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7" name="Group 66"/>
              <p:cNvGrpSpPr/>
              <p:nvPr/>
            </p:nvGrpSpPr>
            <p:grpSpPr>
              <a:xfrm>
                <a:off x="-603640" y="2285500"/>
                <a:ext cx="2989163" cy="1951157"/>
                <a:chOff x="-603640" y="2285500"/>
                <a:chExt cx="2989163" cy="1951157"/>
              </a:xfrm>
            </p:grpSpPr>
            <p:cxnSp>
              <p:nvCxnSpPr>
                <p:cNvPr id="7" name="Straight Arrow Connector 6"/>
                <p:cNvCxnSpPr>
                  <a:cxnSpLocks/>
                </p:cNvCxnSpPr>
                <p:nvPr/>
              </p:nvCxnSpPr>
              <p:spPr>
                <a:xfrm flipV="1">
                  <a:off x="-603640" y="2449548"/>
                  <a:ext cx="966089" cy="54363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2058093" y="2285500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>
                  <a:cxnSpLocks/>
                </p:cNvCxnSpPr>
                <p:nvPr/>
              </p:nvCxnSpPr>
              <p:spPr>
                <a:xfrm>
                  <a:off x="-603640" y="3302140"/>
                  <a:ext cx="1022479" cy="6786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2031936" y="4236557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C9B89EE-3DC5-B04A-AF1F-EE584FA9FD67}"/>
              </a:ext>
            </a:extLst>
          </p:cNvPr>
          <p:cNvGrpSpPr/>
          <p:nvPr/>
        </p:nvGrpSpPr>
        <p:grpSpPr>
          <a:xfrm>
            <a:off x="7221435" y="2439435"/>
            <a:ext cx="2196344" cy="2185786"/>
            <a:chOff x="7221435" y="2439435"/>
            <a:chExt cx="2196344" cy="2185786"/>
          </a:xfrm>
        </p:grpSpPr>
        <p:grpSp>
          <p:nvGrpSpPr>
            <p:cNvPr id="74" name="Group 73"/>
            <p:cNvGrpSpPr/>
            <p:nvPr/>
          </p:nvGrpSpPr>
          <p:grpSpPr>
            <a:xfrm>
              <a:off x="7221435" y="2439435"/>
              <a:ext cx="2196344" cy="2185786"/>
              <a:chOff x="7566592" y="2064866"/>
              <a:chExt cx="2196344" cy="2185786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7566592" y="2218876"/>
                <a:ext cx="2196344" cy="1931644"/>
                <a:chOff x="7566592" y="2218876"/>
                <a:chExt cx="2196344" cy="1931644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>
                <a:xfrm flipV="1">
                  <a:off x="7566592" y="3445745"/>
                  <a:ext cx="807248" cy="704775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7567613" y="2218876"/>
                  <a:ext cx="782392" cy="62835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>
                  <a:off x="9435506" y="3192982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7811792" y="2064866"/>
                    <a:ext cx="4461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j-ea"/>
                                  <a:cs typeface="+mj-cs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1792" y="2064866"/>
                    <a:ext cx="44614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7805985" y="3881320"/>
                    <a:ext cx="45146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j-ea"/>
                                  <a:cs typeface="+mj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5985" y="3881320"/>
                    <a:ext cx="45146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93F5EE4-525D-B842-B7D0-DCE031590FBB}"/>
                </a:ext>
              </a:extLst>
            </p:cNvPr>
            <p:cNvSpPr/>
            <p:nvPr/>
          </p:nvSpPr>
          <p:spPr>
            <a:xfrm>
              <a:off x="8018528" y="3051097"/>
              <a:ext cx="1022479" cy="914400"/>
            </a:xfrm>
            <a:prstGeom prst="rect">
              <a:avLst/>
            </a:prstGeom>
            <a:solidFill>
              <a:srgbClr val="A8C7C9"/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rPr>
                <a:t>Affine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3AA1A23-EF89-B34F-A493-C4E1F6EE7B98}"/>
                  </a:ext>
                </a:extLst>
              </p:cNvPr>
              <p:cNvSpPr/>
              <p:nvPr/>
            </p:nvSpPr>
            <p:spPr>
              <a:xfrm>
                <a:off x="8910179" y="2254215"/>
                <a:ext cx="3225334" cy="446276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Calibri"/>
                        </a:rPr>
                        <m:t>𝑞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Calibri"/>
                        </a:rPr>
                        <m:t>= 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Calibri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𝑧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Calibri"/>
                                </a:rPr>
                                <m:t>32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𝑧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Calibri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3AA1A23-EF89-B34F-A493-C4E1F6EE7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179" y="2254215"/>
                <a:ext cx="3225334" cy="446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12EA8FC-4263-66BC-5A5F-CA472E2B37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889" y="1984180"/>
            <a:ext cx="2167214" cy="1444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663275-8E0B-3FB1-FE86-BCDD092027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889" y="4093656"/>
            <a:ext cx="2167204" cy="1444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4753B-AB30-0E72-C237-4C032624C2BB}"/>
              </a:ext>
            </a:extLst>
          </p:cNvPr>
          <p:cNvSpPr txBox="1"/>
          <p:nvPr/>
        </p:nvSpPr>
        <p:spPr>
          <a:xfrm>
            <a:off x="9353313" y="4676832"/>
            <a:ext cx="274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this is not a probability.</a:t>
            </a:r>
          </a:p>
        </p:txBody>
      </p:sp>
      <p:sp>
        <p:nvSpPr>
          <p:cNvPr id="10" name="Oval 36">
            <a:extLst>
              <a:ext uri="{FF2B5EF4-FFF2-40B4-BE49-F238E27FC236}">
                <a16:creationId xmlns:a16="http://schemas.microsoft.com/office/drawing/2014/main" id="{B537F499-78E3-F484-305C-102F99371F90}"/>
              </a:ext>
            </a:extLst>
          </p:cNvPr>
          <p:cNvSpPr/>
          <p:nvPr/>
        </p:nvSpPr>
        <p:spPr>
          <a:xfrm>
            <a:off x="2408498" y="2033656"/>
            <a:ext cx="1505255" cy="1395344"/>
          </a:xfrm>
          <a:prstGeom prst="ellipse">
            <a:avLst/>
          </a:prstGeom>
          <a:noFill/>
          <a:ln w="9525" cap="flat">
            <a:solidFill>
              <a:srgbClr val="40404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3E56A303-273B-6FF5-2623-C72DDF12F6AD}"/>
                  </a:ext>
                </a:extLst>
              </p:cNvPr>
              <p:cNvSpPr txBox="1"/>
              <p:nvPr/>
            </p:nvSpPr>
            <p:spPr>
              <a:xfrm>
                <a:off x="2942823" y="2546662"/>
                <a:ext cx="5276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σ</m:t>
                      </m:r>
                    </m:oMath>
                  </m:oMathPara>
                </a14:m>
                <a:endPara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3E56A303-273B-6FF5-2623-C72DDF12F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823" y="2546662"/>
                <a:ext cx="52769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56">
                <a:extLst>
                  <a:ext uri="{FF2B5EF4-FFF2-40B4-BE49-F238E27FC236}">
                    <a16:creationId xmlns:a16="http://schemas.microsoft.com/office/drawing/2014/main" id="{56DD6851-98C0-7E8D-9FD7-F5229BD79521}"/>
                  </a:ext>
                </a:extLst>
              </p:cNvPr>
              <p:cNvSpPr txBox="1"/>
              <p:nvPr/>
            </p:nvSpPr>
            <p:spPr>
              <a:xfrm>
                <a:off x="1771284" y="2399488"/>
                <a:ext cx="343877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4" name="TextBox 56">
                <a:extLst>
                  <a:ext uri="{FF2B5EF4-FFF2-40B4-BE49-F238E27FC236}">
                    <a16:creationId xmlns:a16="http://schemas.microsoft.com/office/drawing/2014/main" id="{56DD6851-98C0-7E8D-9FD7-F5229BD79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284" y="2399488"/>
                <a:ext cx="343877" cy="276999"/>
              </a:xfrm>
              <a:prstGeom prst="rect">
                <a:avLst/>
              </a:prstGeom>
              <a:blipFill>
                <a:blip r:embed="rId8"/>
                <a:stretch>
                  <a:fillRect l="-14286" r="-3571" b="-181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36">
            <a:extLst>
              <a:ext uri="{FF2B5EF4-FFF2-40B4-BE49-F238E27FC236}">
                <a16:creationId xmlns:a16="http://schemas.microsoft.com/office/drawing/2014/main" id="{2475900D-A285-E9BE-0C42-2CA1BFB0F38A}"/>
              </a:ext>
            </a:extLst>
          </p:cNvPr>
          <p:cNvSpPr/>
          <p:nvPr/>
        </p:nvSpPr>
        <p:spPr>
          <a:xfrm>
            <a:off x="2366560" y="3941507"/>
            <a:ext cx="1505255" cy="1395344"/>
          </a:xfrm>
          <a:prstGeom prst="ellipse">
            <a:avLst/>
          </a:prstGeom>
          <a:noFill/>
          <a:ln w="9525" cap="flat">
            <a:solidFill>
              <a:srgbClr val="40404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5">
                <a:extLst>
                  <a:ext uri="{FF2B5EF4-FFF2-40B4-BE49-F238E27FC236}">
                    <a16:creationId xmlns:a16="http://schemas.microsoft.com/office/drawing/2014/main" id="{10D1A6C7-7F34-E131-2C50-83A10C01D4CD}"/>
                  </a:ext>
                </a:extLst>
              </p:cNvPr>
              <p:cNvSpPr txBox="1"/>
              <p:nvPr/>
            </p:nvSpPr>
            <p:spPr>
              <a:xfrm>
                <a:off x="2900885" y="4454513"/>
                <a:ext cx="5276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σ</m:t>
                      </m:r>
                    </m:oMath>
                  </m:oMathPara>
                </a14:m>
                <a:endPara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7" name="TextBox 5">
                <a:extLst>
                  <a:ext uri="{FF2B5EF4-FFF2-40B4-BE49-F238E27FC236}">
                    <a16:creationId xmlns:a16="http://schemas.microsoft.com/office/drawing/2014/main" id="{10D1A6C7-7F34-E131-2C50-83A10C01D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885" y="4454513"/>
                <a:ext cx="52769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56">
                <a:extLst>
                  <a:ext uri="{FF2B5EF4-FFF2-40B4-BE49-F238E27FC236}">
                    <a16:creationId xmlns:a16="http://schemas.microsoft.com/office/drawing/2014/main" id="{5A4CDEA8-0E88-5214-980B-3385E7FE70C7}"/>
                  </a:ext>
                </a:extLst>
              </p:cNvPr>
              <p:cNvSpPr txBox="1"/>
              <p:nvPr/>
            </p:nvSpPr>
            <p:spPr>
              <a:xfrm>
                <a:off x="1729346" y="4307339"/>
                <a:ext cx="349198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8" name="TextBox 56">
                <a:extLst>
                  <a:ext uri="{FF2B5EF4-FFF2-40B4-BE49-F238E27FC236}">
                    <a16:creationId xmlns:a16="http://schemas.microsoft.com/office/drawing/2014/main" id="{5A4CDEA8-0E88-5214-980B-3385E7FE7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46" y="4307339"/>
                <a:ext cx="349198" cy="276999"/>
              </a:xfrm>
              <a:prstGeom prst="rect">
                <a:avLst/>
              </a:prstGeom>
              <a:blipFill>
                <a:blip r:embed="rId13"/>
                <a:stretch>
                  <a:fillRect l="-14286" r="-7143" b="-136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06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Combining Neurons </a:t>
            </a:r>
          </a:p>
        </p:txBody>
      </p:sp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4710581" y="2590478"/>
            <a:ext cx="5586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4710581" y="4544048"/>
            <a:ext cx="5586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584063" y="2413676"/>
            <a:ext cx="4405843" cy="2305776"/>
            <a:chOff x="-1300001" y="2124008"/>
            <a:chExt cx="4405843" cy="23057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 flipH="1">
                  <a:off x="2140541" y="2124008"/>
                  <a:ext cx="9653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140541" y="2124008"/>
                  <a:ext cx="96530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 flipH="1">
                  <a:off x="2128154" y="4060452"/>
                  <a:ext cx="9653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128154" y="4060452"/>
                  <a:ext cx="96530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/>
            <p:cNvGrpSpPr/>
            <p:nvPr/>
          </p:nvGrpSpPr>
          <p:grpSpPr>
            <a:xfrm>
              <a:off x="-1300001" y="2285500"/>
              <a:ext cx="3685524" cy="1951157"/>
              <a:chOff x="-1300001" y="2285500"/>
              <a:chExt cx="3685524" cy="19511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 flipH="1" flipV="1">
                    <a:off x="-1300001" y="2932808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j-ea"/>
                              <a:cs typeface="+mj-cs"/>
                              <a:sym typeface="Calibri"/>
                            </a:rPr>
                            <m:t>𝑋</m:t>
                          </m:r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 flipV="1">
                    <a:off x="-1300001" y="2932808"/>
                    <a:ext cx="96530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7" name="Group 66"/>
              <p:cNvGrpSpPr/>
              <p:nvPr/>
            </p:nvGrpSpPr>
            <p:grpSpPr>
              <a:xfrm>
                <a:off x="-603640" y="2285500"/>
                <a:ext cx="2989163" cy="1951157"/>
                <a:chOff x="-603640" y="2285500"/>
                <a:chExt cx="2989163" cy="1951157"/>
              </a:xfrm>
            </p:grpSpPr>
            <p:cxnSp>
              <p:nvCxnSpPr>
                <p:cNvPr id="7" name="Straight Arrow Connector 6"/>
                <p:cNvCxnSpPr>
                  <a:cxnSpLocks/>
                </p:cNvCxnSpPr>
                <p:nvPr/>
              </p:nvCxnSpPr>
              <p:spPr>
                <a:xfrm flipV="1">
                  <a:off x="-603640" y="2449548"/>
                  <a:ext cx="966089" cy="54363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2058093" y="2285500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>
                  <a:cxnSpLocks/>
                </p:cNvCxnSpPr>
                <p:nvPr/>
              </p:nvCxnSpPr>
              <p:spPr>
                <a:xfrm>
                  <a:off x="-603640" y="3302140"/>
                  <a:ext cx="1022479" cy="6786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2031936" y="4236557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3AA1A23-EF89-B34F-A493-C4E1F6EE7B98}"/>
                  </a:ext>
                </a:extLst>
              </p:cNvPr>
              <p:cNvSpPr/>
              <p:nvPr/>
            </p:nvSpPr>
            <p:spPr>
              <a:xfrm>
                <a:off x="8830450" y="1749366"/>
                <a:ext cx="3225334" cy="446276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anchor="ctr">
                <a:spAutoFit/>
              </a:bodyPr>
              <a:lstStyle/>
              <a:p>
                <a:pPr algn="ctr" defTabSz="457200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charset="0"/>
                          <a:sym typeface="Calibri"/>
                        </a:rPr>
                        <m:t>𝑞</m:t>
                      </m:r>
                      <m:r>
                        <a:rPr lang="en-US"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charset="0"/>
                          <a:sym typeface="Calibri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charset="0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charset="0"/>
                              <a:sym typeface="Calibri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charset="0"/>
                              <a:sym typeface="Calibri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charset="0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charset="0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charset="0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charset="0"/>
                                  <a:sym typeface="Calibri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charset="0"/>
                              <a:sym typeface="Calibri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charset="0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charset="0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charset="0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charset="0"/>
                              <a:sym typeface="Calibri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mbria Math" charset="0"/>
                  <a:sym typeface="Calibri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3AA1A23-EF89-B34F-A493-C4E1F6EE7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450" y="1749366"/>
                <a:ext cx="3225334" cy="446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22BCABA-F2DA-4310-9CB9-907F751D36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889" y="1984180"/>
            <a:ext cx="2167214" cy="1444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8CAA7B-6C9B-3DBE-5FBC-C1909811F3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889" y="4093656"/>
            <a:ext cx="2167204" cy="1444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68980C-0FA8-9CB3-E5D0-2DE4673BB9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4109" y="2801966"/>
            <a:ext cx="2600313" cy="17420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1F2C903-CDB7-7F02-F13E-39C22EC09D9D}"/>
              </a:ext>
            </a:extLst>
          </p:cNvPr>
          <p:cNvGrpSpPr/>
          <p:nvPr/>
        </p:nvGrpSpPr>
        <p:grpSpPr>
          <a:xfrm>
            <a:off x="7221435" y="2439435"/>
            <a:ext cx="2408617" cy="2185786"/>
            <a:chOff x="7566592" y="2064866"/>
            <a:chExt cx="2408617" cy="218578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55D663-0D9A-84CA-9A71-0A2CAACB857A}"/>
                </a:ext>
              </a:extLst>
            </p:cNvPr>
            <p:cNvGrpSpPr/>
            <p:nvPr/>
          </p:nvGrpSpPr>
          <p:grpSpPr>
            <a:xfrm>
              <a:off x="7566592" y="2218876"/>
              <a:ext cx="2408617" cy="1931644"/>
              <a:chOff x="7566592" y="2218876"/>
              <a:chExt cx="2408617" cy="1931644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4FC6AE1-EB5F-32C2-5079-D5F337B90245}"/>
                  </a:ext>
                </a:extLst>
              </p:cNvPr>
              <p:cNvCxnSpPr/>
              <p:nvPr/>
            </p:nvCxnSpPr>
            <p:spPr>
              <a:xfrm flipV="1">
                <a:off x="7566592" y="3445745"/>
                <a:ext cx="807248" cy="704775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88AC009-DE81-EE1D-D499-2DFFB626BD5B}"/>
                  </a:ext>
                </a:extLst>
              </p:cNvPr>
              <p:cNvCxnSpPr/>
              <p:nvPr/>
            </p:nvCxnSpPr>
            <p:spPr>
              <a:xfrm>
                <a:off x="7567613" y="2218876"/>
                <a:ext cx="782392" cy="62835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B624E2D-A4E0-233D-7333-E36FFE449706}"/>
                  </a:ext>
                </a:extLst>
              </p:cNvPr>
              <p:cNvCxnSpPr/>
              <p:nvPr/>
            </p:nvCxnSpPr>
            <p:spPr>
              <a:xfrm>
                <a:off x="9647779" y="3192982"/>
                <a:ext cx="327430" cy="10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0DC4E08-3BA5-A5E9-B733-49BC104C6E4E}"/>
                    </a:ext>
                  </a:extLst>
                </p:cNvPr>
                <p:cNvSpPr txBox="1"/>
                <p:nvPr/>
              </p:nvSpPr>
              <p:spPr>
                <a:xfrm>
                  <a:off x="7811792" y="2064866"/>
                  <a:ext cx="4461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j-ea"/>
                                <a:cs typeface="+mj-cs"/>
                                <a:sym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0DC4E08-3BA5-A5E9-B733-49BC104C6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1792" y="2064866"/>
                  <a:ext cx="44614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CD916B2-B985-CBD2-3E87-597D96D20281}"/>
                    </a:ext>
                  </a:extLst>
                </p:cNvPr>
                <p:cNvSpPr txBox="1"/>
                <p:nvPr/>
              </p:nvSpPr>
              <p:spPr>
                <a:xfrm>
                  <a:off x="7805985" y="3881320"/>
                  <a:ext cx="4514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j-ea"/>
                                <a:cs typeface="+mj-cs"/>
                                <a:sym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CD916B2-B985-CBD2-3E87-597D96D20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5985" y="3881320"/>
                  <a:ext cx="45146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60">
            <a:extLst>
              <a:ext uri="{FF2B5EF4-FFF2-40B4-BE49-F238E27FC236}">
                <a16:creationId xmlns:a16="http://schemas.microsoft.com/office/drawing/2014/main" id="{7DC95C43-773A-9787-B9AF-A22C3A8B0082}"/>
              </a:ext>
            </a:extLst>
          </p:cNvPr>
          <p:cNvGrpSpPr/>
          <p:nvPr/>
        </p:nvGrpSpPr>
        <p:grpSpPr>
          <a:xfrm>
            <a:off x="7938778" y="2962775"/>
            <a:ext cx="1292458" cy="1198086"/>
            <a:chOff x="0" y="-1"/>
            <a:chExt cx="1292456" cy="1198085"/>
          </a:xfrm>
        </p:grpSpPr>
        <p:sp>
          <p:nvSpPr>
            <p:cNvPr id="23" name="Oval 61">
              <a:extLst>
                <a:ext uri="{FF2B5EF4-FFF2-40B4-BE49-F238E27FC236}">
                  <a16:creationId xmlns:a16="http://schemas.microsoft.com/office/drawing/2014/main" id="{1F918056-493E-417A-7EA4-66F1C9D13F7E}"/>
                </a:ext>
              </a:extLst>
            </p:cNvPr>
            <p:cNvSpPr/>
            <p:nvPr/>
          </p:nvSpPr>
          <p:spPr>
            <a:xfrm>
              <a:off x="0" y="-1"/>
              <a:ext cx="1292456" cy="1198085"/>
            </a:xfrm>
            <a:prstGeom prst="ellipse">
              <a:avLst/>
            </a:prstGeom>
            <a:noFill/>
            <a:ln w="9525" cap="flat">
              <a:solidFill>
                <a:srgbClr val="40404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4" name="Straight Connector 62">
              <a:extLst>
                <a:ext uri="{FF2B5EF4-FFF2-40B4-BE49-F238E27FC236}">
                  <a16:creationId xmlns:a16="http://schemas.microsoft.com/office/drawing/2014/main" id="{F5B8B15B-DE63-9699-C92D-743E90C6CBDD}"/>
                </a:ext>
              </a:extLst>
            </p:cNvPr>
            <p:cNvSpPr/>
            <p:nvPr/>
          </p:nvSpPr>
          <p:spPr>
            <a:xfrm flipH="1">
              <a:off x="655595" y="-1"/>
              <a:ext cx="1" cy="1198085"/>
            </a:xfrm>
            <a:prstGeom prst="line">
              <a:avLst/>
            </a:prstGeom>
            <a:noFill/>
            <a:ln w="12700" cap="flat">
              <a:solidFill>
                <a:srgbClr val="595959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67">
                  <a:extLst>
                    <a:ext uri="{FF2B5EF4-FFF2-40B4-BE49-F238E27FC236}">
                      <a16:creationId xmlns:a16="http://schemas.microsoft.com/office/drawing/2014/main" id="{07835EC7-B61E-6517-1BDD-850F7D00CD25}"/>
                    </a:ext>
                  </a:extLst>
                </p:cNvPr>
                <p:cNvSpPr txBox="1"/>
                <p:nvPr/>
              </p:nvSpPr>
              <p:spPr>
                <a:xfrm>
                  <a:off x="852568" y="439225"/>
                  <a:ext cx="112015" cy="10538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σ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791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568" y="439225"/>
                  <a:ext cx="112015" cy="105385"/>
                </a:xfrm>
                <a:prstGeom prst="rect">
                  <a:avLst/>
                </a:prstGeom>
                <a:blipFill>
                  <a:blip r:embed="rId22"/>
                  <a:stretch>
                    <a:fillRect l="-50000" r="-50000" b="-14444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68">
                  <a:extLst>
                    <a:ext uri="{FF2B5EF4-FFF2-40B4-BE49-F238E27FC236}">
                      <a16:creationId xmlns:a16="http://schemas.microsoft.com/office/drawing/2014/main" id="{930B7C05-6B29-ADC0-5E27-8BEDADD9B281}"/>
                    </a:ext>
                  </a:extLst>
                </p:cNvPr>
                <p:cNvSpPr txBox="1"/>
                <p:nvPr/>
              </p:nvSpPr>
              <p:spPr>
                <a:xfrm>
                  <a:off x="134513" y="461948"/>
                  <a:ext cx="403699" cy="2769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+mj-ea"/>
                      <a:cs typeface="+mj-cs"/>
                      <a:sym typeface="Calibri"/>
                    </a:rPr>
                    <a:t>Z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3</m:t>
                          </m:r>
                        </m:sub>
                      </m:sSub>
                    </m:oMath>
                  </a14:m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6" name="TextBox 68">
                  <a:extLst>
                    <a:ext uri="{FF2B5EF4-FFF2-40B4-BE49-F238E27FC236}">
                      <a16:creationId xmlns:a16="http://schemas.microsoft.com/office/drawing/2014/main" id="{930B7C05-6B29-ADC0-5E27-8BEDADD9B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13" y="461948"/>
                  <a:ext cx="403699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33333" t="-21739" r="-9091" b="-4782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77">
                <a:extLst>
                  <a:ext uri="{FF2B5EF4-FFF2-40B4-BE49-F238E27FC236}">
                    <a16:creationId xmlns:a16="http://schemas.microsoft.com/office/drawing/2014/main" id="{1BDB8903-E7C4-05E8-0F77-5769AB4BC3A9}"/>
                  </a:ext>
                </a:extLst>
              </p:cNvPr>
              <p:cNvSpPr/>
              <p:nvPr/>
            </p:nvSpPr>
            <p:spPr>
              <a:xfrm>
                <a:off x="8830450" y="2238212"/>
                <a:ext cx="3225335" cy="643317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anchor="ctr">
                <a:spAutoFit/>
              </a:bodyPr>
              <a:lstStyle>
                <a:lvl1pPr>
                  <a:spcBef>
                    <a:spcPts val="600"/>
                  </a:spcBef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 algn="ctr" defTabSz="457200"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charset="0"/>
                        </a:rPr>
                        <m:t>𝑝</m:t>
                      </m:r>
                      <m:r>
                        <a:rPr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i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7" name="Rectangle 77">
                <a:extLst>
                  <a:ext uri="{FF2B5EF4-FFF2-40B4-BE49-F238E27FC236}">
                    <a16:creationId xmlns:a16="http://schemas.microsoft.com/office/drawing/2014/main" id="{1BDB8903-E7C4-05E8-0F77-5769AB4BC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450" y="2238212"/>
                <a:ext cx="3225335" cy="64331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52">
            <a:extLst>
              <a:ext uri="{FF2B5EF4-FFF2-40B4-BE49-F238E27FC236}">
                <a16:creationId xmlns:a16="http://schemas.microsoft.com/office/drawing/2014/main" id="{8AF1394B-0C67-ED56-DBD5-27B24E8EC773}"/>
              </a:ext>
            </a:extLst>
          </p:cNvPr>
          <p:cNvSpPr txBox="1"/>
          <p:nvPr/>
        </p:nvSpPr>
        <p:spPr>
          <a:xfrm>
            <a:off x="9140739" y="4537331"/>
            <a:ext cx="291504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rla" panose="020B0004030503030003" pitchFamily="34" charset="77"/>
                <a:ea typeface="+mj-ea"/>
                <a:cs typeface="+mj-cs"/>
                <a:sym typeface="Calibri"/>
              </a:rPr>
              <a:t>Passing through sigmoid yields probabilit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rla" panose="020B0004030503030003" pitchFamily="34" charset="77"/>
                <a:ea typeface="+mj-ea"/>
                <a:cs typeface="+mj-cs"/>
                <a:sym typeface="Calibri"/>
              </a:rPr>
              <a:t>ies.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arla" panose="020B0004030503030003" pitchFamily="34" charset="77"/>
              <a:ea typeface="+mj-ea"/>
              <a:cs typeface="+mj-cs"/>
              <a:sym typeface="Calibri"/>
            </a:endParaRPr>
          </a:p>
        </p:txBody>
      </p:sp>
      <p:sp>
        <p:nvSpPr>
          <p:cNvPr id="5" name="Oval 36">
            <a:extLst>
              <a:ext uri="{FF2B5EF4-FFF2-40B4-BE49-F238E27FC236}">
                <a16:creationId xmlns:a16="http://schemas.microsoft.com/office/drawing/2014/main" id="{DAB61C19-72D5-E904-D065-95312547F4B1}"/>
              </a:ext>
            </a:extLst>
          </p:cNvPr>
          <p:cNvSpPr/>
          <p:nvPr/>
        </p:nvSpPr>
        <p:spPr>
          <a:xfrm>
            <a:off x="2408498" y="2033656"/>
            <a:ext cx="1505255" cy="1395344"/>
          </a:xfrm>
          <a:prstGeom prst="ellipse">
            <a:avLst/>
          </a:prstGeom>
          <a:noFill/>
          <a:ln w="9525" cap="flat">
            <a:solidFill>
              <a:srgbClr val="40404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A473C830-29CC-D00E-68C8-C739F14A89F0}"/>
                  </a:ext>
                </a:extLst>
              </p:cNvPr>
              <p:cNvSpPr txBox="1"/>
              <p:nvPr/>
            </p:nvSpPr>
            <p:spPr>
              <a:xfrm>
                <a:off x="2942823" y="2546662"/>
                <a:ext cx="5276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σ</m:t>
                      </m:r>
                    </m:oMath>
                  </m:oMathPara>
                </a14:m>
                <a:endPara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A473C830-29CC-D00E-68C8-C739F14A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823" y="2546662"/>
                <a:ext cx="527694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56">
                <a:extLst>
                  <a:ext uri="{FF2B5EF4-FFF2-40B4-BE49-F238E27FC236}">
                    <a16:creationId xmlns:a16="http://schemas.microsoft.com/office/drawing/2014/main" id="{EC6508C3-D43F-F736-DE9D-6615E701B272}"/>
                  </a:ext>
                </a:extLst>
              </p:cNvPr>
              <p:cNvSpPr txBox="1"/>
              <p:nvPr/>
            </p:nvSpPr>
            <p:spPr>
              <a:xfrm>
                <a:off x="1771284" y="2399488"/>
                <a:ext cx="343877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1" name="TextBox 56">
                <a:extLst>
                  <a:ext uri="{FF2B5EF4-FFF2-40B4-BE49-F238E27FC236}">
                    <a16:creationId xmlns:a16="http://schemas.microsoft.com/office/drawing/2014/main" id="{EC6508C3-D43F-F736-DE9D-6615E701B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284" y="2399488"/>
                <a:ext cx="343877" cy="276999"/>
              </a:xfrm>
              <a:prstGeom prst="rect">
                <a:avLst/>
              </a:prstGeom>
              <a:blipFill>
                <a:blip r:embed="rId26"/>
                <a:stretch>
                  <a:fillRect l="-14286" r="-3571" b="-181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36">
            <a:extLst>
              <a:ext uri="{FF2B5EF4-FFF2-40B4-BE49-F238E27FC236}">
                <a16:creationId xmlns:a16="http://schemas.microsoft.com/office/drawing/2014/main" id="{588CEFDC-D284-8C4B-65D6-B56086979A44}"/>
              </a:ext>
            </a:extLst>
          </p:cNvPr>
          <p:cNvSpPr/>
          <p:nvPr/>
        </p:nvSpPr>
        <p:spPr>
          <a:xfrm>
            <a:off x="2366560" y="3941507"/>
            <a:ext cx="1505255" cy="1395344"/>
          </a:xfrm>
          <a:prstGeom prst="ellipse">
            <a:avLst/>
          </a:prstGeom>
          <a:noFill/>
          <a:ln w="9525" cap="flat">
            <a:solidFill>
              <a:srgbClr val="40404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5">
                <a:extLst>
                  <a:ext uri="{FF2B5EF4-FFF2-40B4-BE49-F238E27FC236}">
                    <a16:creationId xmlns:a16="http://schemas.microsoft.com/office/drawing/2014/main" id="{EC269E70-9942-2DF6-4D54-CEF1E3715B09}"/>
                  </a:ext>
                </a:extLst>
              </p:cNvPr>
              <p:cNvSpPr txBox="1"/>
              <p:nvPr/>
            </p:nvSpPr>
            <p:spPr>
              <a:xfrm>
                <a:off x="2900885" y="4454513"/>
                <a:ext cx="5276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σ</m:t>
                      </m:r>
                    </m:oMath>
                  </m:oMathPara>
                </a14:m>
                <a:endPara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30" name="TextBox 5">
                <a:extLst>
                  <a:ext uri="{FF2B5EF4-FFF2-40B4-BE49-F238E27FC236}">
                    <a16:creationId xmlns:a16="http://schemas.microsoft.com/office/drawing/2014/main" id="{EC269E70-9942-2DF6-4D54-CEF1E3715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885" y="4454513"/>
                <a:ext cx="527694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56">
                <a:extLst>
                  <a:ext uri="{FF2B5EF4-FFF2-40B4-BE49-F238E27FC236}">
                    <a16:creationId xmlns:a16="http://schemas.microsoft.com/office/drawing/2014/main" id="{60818D09-B539-AD96-002F-E871217ED76D}"/>
                  </a:ext>
                </a:extLst>
              </p:cNvPr>
              <p:cNvSpPr txBox="1"/>
              <p:nvPr/>
            </p:nvSpPr>
            <p:spPr>
              <a:xfrm>
                <a:off x="1729346" y="4307339"/>
                <a:ext cx="349198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31" name="TextBox 56">
                <a:extLst>
                  <a:ext uri="{FF2B5EF4-FFF2-40B4-BE49-F238E27FC236}">
                    <a16:creationId xmlns:a16="http://schemas.microsoft.com/office/drawing/2014/main" id="{60818D09-B539-AD96-002F-E871217ED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46" y="4307339"/>
                <a:ext cx="349198" cy="276999"/>
              </a:xfrm>
              <a:prstGeom prst="rect">
                <a:avLst/>
              </a:prstGeom>
              <a:blipFill>
                <a:blip r:embed="rId28"/>
                <a:stretch>
                  <a:fillRect l="-14286" r="-7143" b="-136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026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Combining Neurons </a:t>
            </a:r>
          </a:p>
        </p:txBody>
      </p:sp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4710581" y="2590478"/>
            <a:ext cx="5586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4710581" y="4544048"/>
            <a:ext cx="5586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584063" y="2413676"/>
            <a:ext cx="4405843" cy="2305776"/>
            <a:chOff x="-1300001" y="2124008"/>
            <a:chExt cx="4405843" cy="23057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 flipH="1">
                  <a:off x="2140541" y="2124008"/>
                  <a:ext cx="9653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140541" y="2124008"/>
                  <a:ext cx="965301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 flipH="1">
                  <a:off x="2128154" y="4060452"/>
                  <a:ext cx="9653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128154" y="4060452"/>
                  <a:ext cx="96530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/>
            <p:cNvGrpSpPr/>
            <p:nvPr/>
          </p:nvGrpSpPr>
          <p:grpSpPr>
            <a:xfrm>
              <a:off x="-1300001" y="2285500"/>
              <a:ext cx="3685524" cy="1951157"/>
              <a:chOff x="-1300001" y="2285500"/>
              <a:chExt cx="3685524" cy="19511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 flipH="1" flipV="1">
                    <a:off x="-1300001" y="2932808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j-ea"/>
                              <a:cs typeface="+mj-cs"/>
                              <a:sym typeface="Calibri"/>
                            </a:rPr>
                            <m:t>𝑋</m:t>
                          </m:r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 flipV="1">
                    <a:off x="-1300001" y="2932808"/>
                    <a:ext cx="96530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7" name="Group 66"/>
              <p:cNvGrpSpPr/>
              <p:nvPr/>
            </p:nvGrpSpPr>
            <p:grpSpPr>
              <a:xfrm>
                <a:off x="-603640" y="2285500"/>
                <a:ext cx="2989163" cy="1951157"/>
                <a:chOff x="-603640" y="2285500"/>
                <a:chExt cx="2989163" cy="1951157"/>
              </a:xfrm>
            </p:grpSpPr>
            <p:cxnSp>
              <p:nvCxnSpPr>
                <p:cNvPr id="7" name="Straight Arrow Connector 6"/>
                <p:cNvCxnSpPr>
                  <a:cxnSpLocks/>
                </p:cNvCxnSpPr>
                <p:nvPr/>
              </p:nvCxnSpPr>
              <p:spPr>
                <a:xfrm flipV="1">
                  <a:off x="-603640" y="2449548"/>
                  <a:ext cx="966089" cy="54363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2058093" y="2285500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>
                  <a:cxnSpLocks/>
                </p:cNvCxnSpPr>
                <p:nvPr/>
              </p:nvCxnSpPr>
              <p:spPr>
                <a:xfrm>
                  <a:off x="-603640" y="3302140"/>
                  <a:ext cx="1022479" cy="6786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2031936" y="4236557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3AA1A23-EF89-B34F-A493-C4E1F6EE7B98}"/>
                  </a:ext>
                </a:extLst>
              </p:cNvPr>
              <p:cNvSpPr/>
              <p:nvPr/>
            </p:nvSpPr>
            <p:spPr>
              <a:xfrm>
                <a:off x="8830450" y="1749366"/>
                <a:ext cx="3225334" cy="446276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anchor="ctr">
                <a:spAutoFit/>
              </a:bodyPr>
              <a:lstStyle/>
              <a:p>
                <a:pPr algn="ctr" defTabSz="457200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charset="0"/>
                          <a:sym typeface="Calibri"/>
                        </a:rPr>
                        <m:t>𝑞</m:t>
                      </m:r>
                      <m:r>
                        <a:rPr lang="en-US" i="1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charset="0"/>
                          <a:sym typeface="Calibri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charset="0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charset="0"/>
                              <a:sym typeface="Calibri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charset="0"/>
                              <a:sym typeface="Calibri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charset="0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charset="0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charset="0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charset="0"/>
                                  <a:sym typeface="Calibri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charset="0"/>
                              <a:sym typeface="Calibri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charset="0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charset="0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charset="0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charset="0"/>
                              <a:sym typeface="Calibri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mbria Math" charset="0"/>
                  <a:sym typeface="Calibri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3AA1A23-EF89-B34F-A493-C4E1F6EE7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450" y="1749366"/>
                <a:ext cx="3225334" cy="446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22BCABA-F2DA-4310-9CB9-907F751D3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889" y="1984180"/>
            <a:ext cx="2167214" cy="1444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8CAA7B-6C9B-3DBE-5FBC-C1909811F3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889" y="4093656"/>
            <a:ext cx="2167204" cy="1444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68980C-0FA8-9CB3-E5D0-2DE4673BB9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4109" y="2801966"/>
            <a:ext cx="2600313" cy="17420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1F2C903-CDB7-7F02-F13E-39C22EC09D9D}"/>
              </a:ext>
            </a:extLst>
          </p:cNvPr>
          <p:cNvGrpSpPr/>
          <p:nvPr/>
        </p:nvGrpSpPr>
        <p:grpSpPr>
          <a:xfrm>
            <a:off x="7221435" y="2439435"/>
            <a:ext cx="2408617" cy="2185786"/>
            <a:chOff x="7566592" y="2064866"/>
            <a:chExt cx="2408617" cy="218578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55D663-0D9A-84CA-9A71-0A2CAACB857A}"/>
                </a:ext>
              </a:extLst>
            </p:cNvPr>
            <p:cNvGrpSpPr/>
            <p:nvPr/>
          </p:nvGrpSpPr>
          <p:grpSpPr>
            <a:xfrm>
              <a:off x="7566592" y="2218876"/>
              <a:ext cx="2408617" cy="1931644"/>
              <a:chOff x="7566592" y="2218876"/>
              <a:chExt cx="2408617" cy="1931644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4FC6AE1-EB5F-32C2-5079-D5F337B90245}"/>
                  </a:ext>
                </a:extLst>
              </p:cNvPr>
              <p:cNvCxnSpPr/>
              <p:nvPr/>
            </p:nvCxnSpPr>
            <p:spPr>
              <a:xfrm flipV="1">
                <a:off x="7566592" y="3445745"/>
                <a:ext cx="807248" cy="704775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88AC009-DE81-EE1D-D499-2DFFB626BD5B}"/>
                  </a:ext>
                </a:extLst>
              </p:cNvPr>
              <p:cNvCxnSpPr/>
              <p:nvPr/>
            </p:nvCxnSpPr>
            <p:spPr>
              <a:xfrm>
                <a:off x="7567613" y="2218876"/>
                <a:ext cx="782392" cy="62835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B624E2D-A4E0-233D-7333-E36FFE449706}"/>
                  </a:ext>
                </a:extLst>
              </p:cNvPr>
              <p:cNvCxnSpPr/>
              <p:nvPr/>
            </p:nvCxnSpPr>
            <p:spPr>
              <a:xfrm>
                <a:off x="9647779" y="3192982"/>
                <a:ext cx="327430" cy="10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0DC4E08-3BA5-A5E9-B733-49BC104C6E4E}"/>
                    </a:ext>
                  </a:extLst>
                </p:cNvPr>
                <p:cNvSpPr txBox="1"/>
                <p:nvPr/>
              </p:nvSpPr>
              <p:spPr>
                <a:xfrm>
                  <a:off x="7811792" y="2064866"/>
                  <a:ext cx="4461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j-ea"/>
                                <a:cs typeface="+mj-cs"/>
                                <a:sym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0DC4E08-3BA5-A5E9-B733-49BC104C6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1792" y="2064866"/>
                  <a:ext cx="44614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CD916B2-B985-CBD2-3E87-597D96D20281}"/>
                    </a:ext>
                  </a:extLst>
                </p:cNvPr>
                <p:cNvSpPr txBox="1"/>
                <p:nvPr/>
              </p:nvSpPr>
              <p:spPr>
                <a:xfrm>
                  <a:off x="7805985" y="3881320"/>
                  <a:ext cx="4514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j-ea"/>
                                <a:cs typeface="+mj-cs"/>
                                <a:sym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CD916B2-B985-CBD2-3E87-597D96D20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5985" y="3881320"/>
                  <a:ext cx="45146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60">
            <a:extLst>
              <a:ext uri="{FF2B5EF4-FFF2-40B4-BE49-F238E27FC236}">
                <a16:creationId xmlns:a16="http://schemas.microsoft.com/office/drawing/2014/main" id="{7DC95C43-773A-9787-B9AF-A22C3A8B0082}"/>
              </a:ext>
            </a:extLst>
          </p:cNvPr>
          <p:cNvGrpSpPr/>
          <p:nvPr/>
        </p:nvGrpSpPr>
        <p:grpSpPr>
          <a:xfrm>
            <a:off x="7938778" y="2962775"/>
            <a:ext cx="1292458" cy="1198086"/>
            <a:chOff x="0" y="-1"/>
            <a:chExt cx="1292456" cy="1198085"/>
          </a:xfrm>
        </p:grpSpPr>
        <p:sp>
          <p:nvSpPr>
            <p:cNvPr id="23" name="Oval 61">
              <a:extLst>
                <a:ext uri="{FF2B5EF4-FFF2-40B4-BE49-F238E27FC236}">
                  <a16:creationId xmlns:a16="http://schemas.microsoft.com/office/drawing/2014/main" id="{1F918056-493E-417A-7EA4-66F1C9D13F7E}"/>
                </a:ext>
              </a:extLst>
            </p:cNvPr>
            <p:cNvSpPr/>
            <p:nvPr/>
          </p:nvSpPr>
          <p:spPr>
            <a:xfrm>
              <a:off x="0" y="-1"/>
              <a:ext cx="1292456" cy="1198085"/>
            </a:xfrm>
            <a:prstGeom prst="ellipse">
              <a:avLst/>
            </a:prstGeom>
            <a:noFill/>
            <a:ln w="9525" cap="flat">
              <a:solidFill>
                <a:srgbClr val="40404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4" name="Straight Connector 62">
              <a:extLst>
                <a:ext uri="{FF2B5EF4-FFF2-40B4-BE49-F238E27FC236}">
                  <a16:creationId xmlns:a16="http://schemas.microsoft.com/office/drawing/2014/main" id="{F5B8B15B-DE63-9699-C92D-743E90C6CBDD}"/>
                </a:ext>
              </a:extLst>
            </p:cNvPr>
            <p:cNvSpPr/>
            <p:nvPr/>
          </p:nvSpPr>
          <p:spPr>
            <a:xfrm flipH="1">
              <a:off x="655595" y="-1"/>
              <a:ext cx="1" cy="1198085"/>
            </a:xfrm>
            <a:prstGeom prst="line">
              <a:avLst/>
            </a:prstGeom>
            <a:noFill/>
            <a:ln w="12700" cap="flat">
              <a:solidFill>
                <a:srgbClr val="595959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67">
                  <a:extLst>
                    <a:ext uri="{FF2B5EF4-FFF2-40B4-BE49-F238E27FC236}">
                      <a16:creationId xmlns:a16="http://schemas.microsoft.com/office/drawing/2014/main" id="{07835EC7-B61E-6517-1BDD-850F7D00CD25}"/>
                    </a:ext>
                  </a:extLst>
                </p:cNvPr>
                <p:cNvSpPr txBox="1"/>
                <p:nvPr/>
              </p:nvSpPr>
              <p:spPr>
                <a:xfrm>
                  <a:off x="852568" y="439225"/>
                  <a:ext cx="112015" cy="10538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σ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5" name="TextBox 67">
                  <a:extLst>
                    <a:ext uri="{FF2B5EF4-FFF2-40B4-BE49-F238E27FC236}">
                      <a16:creationId xmlns:a16="http://schemas.microsoft.com/office/drawing/2014/main" id="{07835EC7-B61E-6517-1BDD-850F7D00CD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568" y="439225"/>
                  <a:ext cx="112015" cy="105385"/>
                </a:xfrm>
                <a:prstGeom prst="rect">
                  <a:avLst/>
                </a:prstGeom>
                <a:blipFill>
                  <a:blip r:embed="rId15"/>
                  <a:stretch>
                    <a:fillRect l="-50000" r="-50000" b="-14444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68">
                  <a:extLst>
                    <a:ext uri="{FF2B5EF4-FFF2-40B4-BE49-F238E27FC236}">
                      <a16:creationId xmlns:a16="http://schemas.microsoft.com/office/drawing/2014/main" id="{930B7C05-6B29-ADC0-5E27-8BEDADD9B281}"/>
                    </a:ext>
                  </a:extLst>
                </p:cNvPr>
                <p:cNvSpPr txBox="1"/>
                <p:nvPr/>
              </p:nvSpPr>
              <p:spPr>
                <a:xfrm>
                  <a:off x="134513" y="461948"/>
                  <a:ext cx="403699" cy="2769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+mj-ea"/>
                      <a:cs typeface="+mj-cs"/>
                      <a:sym typeface="Calibri"/>
                    </a:rPr>
                    <a:t>Z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3</m:t>
                          </m:r>
                        </m:sub>
                      </m:sSub>
                    </m:oMath>
                  </a14:m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6" name="TextBox 68">
                  <a:extLst>
                    <a:ext uri="{FF2B5EF4-FFF2-40B4-BE49-F238E27FC236}">
                      <a16:creationId xmlns:a16="http://schemas.microsoft.com/office/drawing/2014/main" id="{930B7C05-6B29-ADC0-5E27-8BEDADD9B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13" y="461948"/>
                  <a:ext cx="403699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33333" t="-21739" r="-9091" b="-4782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77">
                <a:extLst>
                  <a:ext uri="{FF2B5EF4-FFF2-40B4-BE49-F238E27FC236}">
                    <a16:creationId xmlns:a16="http://schemas.microsoft.com/office/drawing/2014/main" id="{1BDB8903-E7C4-05E8-0F77-5769AB4BC3A9}"/>
                  </a:ext>
                </a:extLst>
              </p:cNvPr>
              <p:cNvSpPr/>
              <p:nvPr/>
            </p:nvSpPr>
            <p:spPr>
              <a:xfrm>
                <a:off x="8830450" y="2238212"/>
                <a:ext cx="3225335" cy="643317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anchor="ctr">
                <a:spAutoFit/>
              </a:bodyPr>
              <a:lstStyle>
                <a:lvl1pPr>
                  <a:spcBef>
                    <a:spcPts val="600"/>
                  </a:spcBef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 algn="ctr" defTabSz="457200"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i="1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charset="0"/>
                        </a:rPr>
                        <m:t>𝑝</m:t>
                      </m:r>
                      <m:r>
                        <a:rPr i="1" smtClean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i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7" name="Rectangle 77">
                <a:extLst>
                  <a:ext uri="{FF2B5EF4-FFF2-40B4-BE49-F238E27FC236}">
                    <a16:creationId xmlns:a16="http://schemas.microsoft.com/office/drawing/2014/main" id="{1BDB8903-E7C4-05E8-0F77-5769AB4BC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450" y="2238212"/>
                <a:ext cx="3225335" cy="643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52">
            <a:extLst>
              <a:ext uri="{FF2B5EF4-FFF2-40B4-BE49-F238E27FC236}">
                <a16:creationId xmlns:a16="http://schemas.microsoft.com/office/drawing/2014/main" id="{B35624B8-D1B0-5A92-FC3E-C8463BB4D52C}"/>
              </a:ext>
            </a:extLst>
          </p:cNvPr>
          <p:cNvSpPr txBox="1"/>
          <p:nvPr/>
        </p:nvSpPr>
        <p:spPr>
          <a:xfrm>
            <a:off x="9140739" y="4537331"/>
            <a:ext cx="291504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rla" panose="020B0004030503030003" pitchFamily="34" charset="77"/>
                <a:ea typeface="+mj-ea"/>
                <a:cs typeface="+mj-cs"/>
                <a:sym typeface="Calibri"/>
              </a:rPr>
              <a:t>Passing through sigmoid yields probabilit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rla" panose="020B0004030503030003" pitchFamily="34" charset="77"/>
                <a:ea typeface="+mj-ea"/>
                <a:cs typeface="+mj-cs"/>
                <a:sym typeface="Calibri"/>
              </a:rPr>
              <a:t>ies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arla" panose="020B0004030503030003" pitchFamily="34" charset="77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55">
                <a:extLst>
                  <a:ext uri="{FF2B5EF4-FFF2-40B4-BE49-F238E27FC236}">
                    <a16:creationId xmlns:a16="http://schemas.microsoft.com/office/drawing/2014/main" id="{CF316CD7-FF6B-71A2-10A8-6EC75FC3C47F}"/>
                  </a:ext>
                </a:extLst>
              </p:cNvPr>
              <p:cNvSpPr txBox="1"/>
              <p:nvPr/>
            </p:nvSpPr>
            <p:spPr>
              <a:xfrm>
                <a:off x="8305218" y="5184611"/>
                <a:ext cx="3522885" cy="38472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19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𝐿</m:t>
                      </m:r>
                      <m:r>
                        <a:rPr kumimoji="0" lang="en-IN" sz="19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=−</m:t>
                      </m:r>
                      <m:r>
                        <a:rPr kumimoji="0" lang="en-IN" sz="19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𝑦</m:t>
                      </m:r>
                      <m:r>
                        <a:rPr kumimoji="0" lang="en-IN" sz="19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IN" sz="19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ln</m:t>
                      </m:r>
                      <m:d>
                        <m:dPr>
                          <m:ctrlPr>
                            <a:rPr kumimoji="0" lang="ar-AE" sz="1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  <a:sym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IN" sz="1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  <a:sym typeface="Cambria Math"/>
                            </a:rPr>
                            <m:t>p</m:t>
                          </m:r>
                        </m:e>
                      </m:d>
                      <m:r>
                        <a:rPr kumimoji="0" lang="ar-AE" sz="19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−</m:t>
                      </m:r>
                      <m:d>
                        <m:dPr>
                          <m:ctrlPr>
                            <a:rPr kumimoji="0" lang="ar-AE" sz="1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  <a:sym typeface="Cambria Math"/>
                            </a:rPr>
                          </m:ctrlPr>
                        </m:dPr>
                        <m:e>
                          <m:r>
                            <a:rPr kumimoji="0" lang="ar-AE" sz="1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  <a:sym typeface="Cambria Math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kumimoji="0" lang="en-IN" sz="1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  <a:sym typeface="Cambria Math"/>
                            </a:rPr>
                            <m:t>y</m:t>
                          </m:r>
                        </m:e>
                      </m:d>
                      <m:r>
                        <m:rPr>
                          <m:sty m:val="p"/>
                        </m:rPr>
                        <a:rPr kumimoji="0" lang="en-IN" sz="19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ln</m:t>
                      </m:r>
                      <m:r>
                        <a:rPr kumimoji="0" lang="en-IN" sz="19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(1−</m:t>
                      </m:r>
                      <m:r>
                        <m:rPr>
                          <m:sty m:val="p"/>
                        </m:rPr>
                        <a:rPr kumimoji="0" lang="en-IN" sz="19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p</m:t>
                      </m:r>
                      <m:r>
                        <a:rPr kumimoji="0" lang="en-IN" sz="19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mbria Math"/>
                  <a:ea typeface="Cambria Math"/>
                  <a:sym typeface="Cambria Math"/>
                </a:endParaRPr>
              </a:p>
            </p:txBody>
          </p:sp>
        </mc:Choice>
        <mc:Fallback xmlns="">
          <p:sp>
            <p:nvSpPr>
              <p:cNvPr id="11" name="Rectangle 55">
                <a:extLst>
                  <a:ext uri="{FF2B5EF4-FFF2-40B4-BE49-F238E27FC236}">
                    <a16:creationId xmlns:a16="http://schemas.microsoft.com/office/drawing/2014/main" id="{CF316CD7-FF6B-71A2-10A8-6EC75FC3C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218" y="5184611"/>
                <a:ext cx="3522885" cy="384721"/>
              </a:xfrm>
              <a:prstGeom prst="rect">
                <a:avLst/>
              </a:prstGeom>
              <a:blipFill>
                <a:blip r:embed="rId18"/>
                <a:stretch>
                  <a:fillRect l="-1075" b="-193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F3502816-6A6B-B52F-96E9-65819F31E859}"/>
              </a:ext>
            </a:extLst>
          </p:cNvPr>
          <p:cNvSpPr/>
          <p:nvPr/>
        </p:nvSpPr>
        <p:spPr>
          <a:xfrm>
            <a:off x="347040" y="5253828"/>
            <a:ext cx="2494547" cy="1387642"/>
          </a:xfrm>
          <a:prstGeom prst="wedgeRoundRectCallout">
            <a:avLst>
              <a:gd name="adj1" fmla="val 80775"/>
              <a:gd name="adj2" fmla="val 1452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arla" panose="020B0004030503030003" pitchFamily="34" charset="77"/>
                <a:sym typeface="Calibri"/>
              </a:rPr>
              <a:t>We will talk about about this in the coming lectures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A4BB891-34C1-681E-975B-A07FCAFA9C3A}"/>
                  </a:ext>
                </a:extLst>
              </p:cNvPr>
              <p:cNvSpPr/>
              <p:nvPr/>
            </p:nvSpPr>
            <p:spPr>
              <a:xfrm>
                <a:off x="3712809" y="5844860"/>
                <a:ext cx="4003037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4">
                    <a:lumMod val="40000"/>
                    <a:lumOff val="60000"/>
                  </a:schemeClr>
                </a:solidFill>
                <a:miter lim="400000"/>
              </a:ln>
            </p:spPr>
            <p:txBody>
              <a:bodyPr wrap="square" lIns="45719" rIns="45719">
                <a:spAutoFit/>
              </a:bodyPr>
              <a:lstStyle/>
              <a:p>
                <a:pPr hangingPunct="0"/>
                <a:r>
                  <a:rPr lang="en-IN" sz="2400" kern="0" dirty="0">
                    <a:solidFill>
                      <a:srgbClr val="000000"/>
                    </a:solidFill>
                    <a:latin typeface="Karla"/>
                    <a:sym typeface="Karla"/>
                  </a:rPr>
                  <a:t>Need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5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Karla"/>
                          </a:rPr>
                        </m:ctrlPr>
                      </m:sSubPr>
                      <m:e>
                        <m:r>
                          <a:rPr lang="ar-AE" sz="245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Karla"/>
                          </a:rPr>
                          <m:t>𝑊</m:t>
                        </m:r>
                      </m:e>
                      <m:sub>
                        <m:r>
                          <a:rPr lang="ar-AE" sz="245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Karla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kern="0" dirty="0">
                    <a:solidFill>
                      <a:srgbClr val="000000"/>
                    </a:solidFill>
                    <a:latin typeface="Karla"/>
                    <a:sym typeface="Karl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3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Karla"/>
                          </a:rPr>
                        </m:ctrlPr>
                      </m:sSubPr>
                      <m:e>
                        <m:r>
                          <a:rPr lang="ar-AE" sz="23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Karla"/>
                          </a:rPr>
                          <m:t>𝑊</m:t>
                        </m:r>
                      </m:e>
                      <m:sub>
                        <m:r>
                          <a:rPr lang="ar-AE" sz="23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Karla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kern="0" dirty="0">
                    <a:solidFill>
                      <a:srgbClr val="000000"/>
                    </a:solidFill>
                    <a:latin typeface="Karla"/>
                    <a:sym typeface="Karla"/>
                  </a:rPr>
                  <a:t> </a:t>
                </a:r>
                <a:r>
                  <a:rPr lang="en-IN" sz="2400" kern="0" dirty="0">
                    <a:solidFill>
                      <a:srgbClr val="000000"/>
                    </a:solidFill>
                    <a:latin typeface="Karla"/>
                    <a:sym typeface="Karla"/>
                  </a:rPr>
                  <a:t>and</a:t>
                </a:r>
                <a:r>
                  <a:rPr lang="en-IN" kern="0" dirty="0">
                    <a:solidFill>
                      <a:srgbClr val="000000"/>
                    </a:solidFill>
                    <a:latin typeface="Karla"/>
                    <a:sym typeface="Karl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Karla"/>
                          </a:rPr>
                        </m:ctrlPr>
                      </m:sSubPr>
                      <m:e>
                        <m:r>
                          <a:rPr lang="ar-AE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Karla"/>
                          </a:rPr>
                          <m:t>𝑊</m:t>
                        </m:r>
                      </m:e>
                      <m:sub>
                        <m:r>
                          <a:rPr lang="ar-AE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Karla"/>
                          </a:rPr>
                          <m:t>3</m:t>
                        </m:r>
                      </m:sub>
                    </m:sSub>
                  </m:oMath>
                </a14:m>
                <a:endParaRPr lang="en-IN" sz="2400" kern="0" dirty="0">
                  <a:solidFill>
                    <a:srgbClr val="000000"/>
                  </a:solidFill>
                  <a:latin typeface="Karla"/>
                  <a:ea typeface="Karla"/>
                  <a:cs typeface="Karla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A4BB891-34C1-681E-975B-A07FCAFA9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809" y="5844860"/>
                <a:ext cx="4003037" cy="461665"/>
              </a:xfrm>
              <a:prstGeom prst="rect">
                <a:avLst/>
              </a:prstGeom>
              <a:blipFill>
                <a:blip r:embed="rId19"/>
                <a:stretch>
                  <a:fillRect l="-2813" t="-4878" b="-21951"/>
                </a:stretch>
              </a:blipFill>
              <a:ln w="38100">
                <a:solidFill>
                  <a:schemeClr val="accent4">
                    <a:lumMod val="40000"/>
                    <a:lumOff val="60000"/>
                  </a:schemeClr>
                </a:solidFill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36">
            <a:extLst>
              <a:ext uri="{FF2B5EF4-FFF2-40B4-BE49-F238E27FC236}">
                <a16:creationId xmlns:a16="http://schemas.microsoft.com/office/drawing/2014/main" id="{303FBC73-E39A-4A0C-D655-92A763480B5E}"/>
              </a:ext>
            </a:extLst>
          </p:cNvPr>
          <p:cNvSpPr/>
          <p:nvPr/>
        </p:nvSpPr>
        <p:spPr>
          <a:xfrm>
            <a:off x="2408498" y="2033656"/>
            <a:ext cx="1505255" cy="1395344"/>
          </a:xfrm>
          <a:prstGeom prst="ellipse">
            <a:avLst/>
          </a:prstGeom>
          <a:noFill/>
          <a:ln w="9525" cap="flat">
            <a:solidFill>
              <a:srgbClr val="40404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5">
                <a:extLst>
                  <a:ext uri="{FF2B5EF4-FFF2-40B4-BE49-F238E27FC236}">
                    <a16:creationId xmlns:a16="http://schemas.microsoft.com/office/drawing/2014/main" id="{08389898-EF9E-7028-782F-859880134384}"/>
                  </a:ext>
                </a:extLst>
              </p:cNvPr>
              <p:cNvSpPr txBox="1"/>
              <p:nvPr/>
            </p:nvSpPr>
            <p:spPr>
              <a:xfrm>
                <a:off x="2942823" y="2546662"/>
                <a:ext cx="5276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σ</m:t>
                      </m:r>
                    </m:oMath>
                  </m:oMathPara>
                </a14:m>
                <a:endPara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30" name="TextBox 5">
                <a:extLst>
                  <a:ext uri="{FF2B5EF4-FFF2-40B4-BE49-F238E27FC236}">
                    <a16:creationId xmlns:a16="http://schemas.microsoft.com/office/drawing/2014/main" id="{08389898-EF9E-7028-782F-859880134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823" y="2546662"/>
                <a:ext cx="52769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56">
                <a:extLst>
                  <a:ext uri="{FF2B5EF4-FFF2-40B4-BE49-F238E27FC236}">
                    <a16:creationId xmlns:a16="http://schemas.microsoft.com/office/drawing/2014/main" id="{5A4266CA-9031-E241-01FF-D19D60C646B6}"/>
                  </a:ext>
                </a:extLst>
              </p:cNvPr>
              <p:cNvSpPr txBox="1"/>
              <p:nvPr/>
            </p:nvSpPr>
            <p:spPr>
              <a:xfrm>
                <a:off x="1771284" y="2399488"/>
                <a:ext cx="343877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31" name="TextBox 56">
                <a:extLst>
                  <a:ext uri="{FF2B5EF4-FFF2-40B4-BE49-F238E27FC236}">
                    <a16:creationId xmlns:a16="http://schemas.microsoft.com/office/drawing/2014/main" id="{5A4266CA-9031-E241-01FF-D19D60C64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284" y="2399488"/>
                <a:ext cx="343877" cy="276999"/>
              </a:xfrm>
              <a:prstGeom prst="rect">
                <a:avLst/>
              </a:prstGeom>
              <a:blipFill>
                <a:blip r:embed="rId21"/>
                <a:stretch>
                  <a:fillRect l="-14286" r="-3571" b="-181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6">
            <a:extLst>
              <a:ext uri="{FF2B5EF4-FFF2-40B4-BE49-F238E27FC236}">
                <a16:creationId xmlns:a16="http://schemas.microsoft.com/office/drawing/2014/main" id="{4192B8DE-C5C2-D3A5-C609-14E15ED962B5}"/>
              </a:ext>
            </a:extLst>
          </p:cNvPr>
          <p:cNvSpPr/>
          <p:nvPr/>
        </p:nvSpPr>
        <p:spPr>
          <a:xfrm>
            <a:off x="2366560" y="3941507"/>
            <a:ext cx="1505255" cy="1395344"/>
          </a:xfrm>
          <a:prstGeom prst="ellipse">
            <a:avLst/>
          </a:prstGeom>
          <a:noFill/>
          <a:ln w="9525" cap="flat">
            <a:solidFill>
              <a:srgbClr val="40404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5">
                <a:extLst>
                  <a:ext uri="{FF2B5EF4-FFF2-40B4-BE49-F238E27FC236}">
                    <a16:creationId xmlns:a16="http://schemas.microsoft.com/office/drawing/2014/main" id="{C2EC409F-0C3E-E2BC-A2BD-93DF84E2A800}"/>
                  </a:ext>
                </a:extLst>
              </p:cNvPr>
              <p:cNvSpPr txBox="1"/>
              <p:nvPr/>
            </p:nvSpPr>
            <p:spPr>
              <a:xfrm>
                <a:off x="2900885" y="4454513"/>
                <a:ext cx="5276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σ</m:t>
                      </m:r>
                    </m:oMath>
                  </m:oMathPara>
                </a14:m>
                <a:endPara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33" name="TextBox 5">
                <a:extLst>
                  <a:ext uri="{FF2B5EF4-FFF2-40B4-BE49-F238E27FC236}">
                    <a16:creationId xmlns:a16="http://schemas.microsoft.com/office/drawing/2014/main" id="{C2EC409F-0C3E-E2BC-A2BD-93DF84E2A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885" y="4454513"/>
                <a:ext cx="52769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56">
                <a:extLst>
                  <a:ext uri="{FF2B5EF4-FFF2-40B4-BE49-F238E27FC236}">
                    <a16:creationId xmlns:a16="http://schemas.microsoft.com/office/drawing/2014/main" id="{5611601B-FAB7-6AEA-1D19-64F1330335BE}"/>
                  </a:ext>
                </a:extLst>
              </p:cNvPr>
              <p:cNvSpPr txBox="1"/>
              <p:nvPr/>
            </p:nvSpPr>
            <p:spPr>
              <a:xfrm>
                <a:off x="1729346" y="4307339"/>
                <a:ext cx="349198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34" name="TextBox 56">
                <a:extLst>
                  <a:ext uri="{FF2B5EF4-FFF2-40B4-BE49-F238E27FC236}">
                    <a16:creationId xmlns:a16="http://schemas.microsoft.com/office/drawing/2014/main" id="{5611601B-FAB7-6AEA-1D19-64F133033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46" y="4307339"/>
                <a:ext cx="349198" cy="276999"/>
              </a:xfrm>
              <a:prstGeom prst="rect">
                <a:avLst/>
              </a:prstGeom>
              <a:blipFill>
                <a:blip r:embed="rId23"/>
                <a:stretch>
                  <a:fillRect l="-14286" r="-7143" b="-136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46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dvAuto="0"/>
      <p:bldP spid="21" grpId="0" animBg="1"/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7338" y="216735"/>
            <a:ext cx="10402685" cy="211114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Combining neurons allows us to model interesting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3BAD5-DBA5-C140-87C4-6815A892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972" y="2212092"/>
            <a:ext cx="12192000" cy="4876800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06E9869F-1C02-0545-B492-A8C02E4E2836}"/>
              </a:ext>
            </a:extLst>
          </p:cNvPr>
          <p:cNvSpPr/>
          <p:nvPr/>
        </p:nvSpPr>
        <p:spPr>
          <a:xfrm>
            <a:off x="5522481" y="4376057"/>
            <a:ext cx="709893" cy="63617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524990" y="977108"/>
            <a:ext cx="1450078" cy="1188984"/>
            <a:chOff x="4524990" y="977108"/>
            <a:chExt cx="1450078" cy="1188984"/>
          </a:xfrm>
        </p:grpSpPr>
        <p:sp>
          <p:nvSpPr>
            <p:cNvPr id="9" name="Oval 8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rPr>
                <a:t>X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cxnSp>
          <p:nvCxnSpPr>
            <p:cNvPr id="13" name="Straight Arrow Connector 12"/>
            <p:cNvCxnSpPr>
              <a:stCxn id="9" idx="6"/>
              <a:endCxn id="14" idx="2"/>
            </p:cNvCxnSpPr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6"/>
              <a:endCxn id="15" idx="2"/>
            </p:cNvCxnSpPr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/>
          <p:cNvSpPr/>
          <p:nvPr/>
        </p:nvSpPr>
        <p:spPr>
          <a:xfrm>
            <a:off x="6409471" y="1354693"/>
            <a:ext cx="492691" cy="485117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975068" y="1235687"/>
            <a:ext cx="434403" cy="3775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975067" y="1613272"/>
            <a:ext cx="434404" cy="32628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7" idx="6"/>
          </p:cNvCxnSpPr>
          <p:nvPr/>
        </p:nvCxnSpPr>
        <p:spPr>
          <a:xfrm flipV="1">
            <a:off x="6902162" y="1591747"/>
            <a:ext cx="326116" cy="550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88127" y="140708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t>Y</a:t>
            </a:r>
          </a:p>
        </p:txBody>
      </p:sp>
      <p:sp>
        <p:nvSpPr>
          <p:cNvPr id="48" name="Freeform 47"/>
          <p:cNvSpPr/>
          <p:nvPr/>
        </p:nvSpPr>
        <p:spPr>
          <a:xfrm>
            <a:off x="5107577" y="1985554"/>
            <a:ext cx="1331013" cy="666206"/>
          </a:xfrm>
          <a:custGeom>
            <a:avLst/>
            <a:gdLst>
              <a:gd name="connsiteX0" fmla="*/ 953589 w 1331013"/>
              <a:gd name="connsiteY0" fmla="*/ 0 h 666206"/>
              <a:gd name="connsiteX1" fmla="*/ 1280160 w 1331013"/>
              <a:gd name="connsiteY1" fmla="*/ 274320 h 666206"/>
              <a:gd name="connsiteX2" fmla="*/ 0 w 1331013"/>
              <a:gd name="connsiteY2" fmla="*/ 666206 h 6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1013" h="666206">
                <a:moveTo>
                  <a:pt x="953589" y="0"/>
                </a:moveTo>
                <a:cubicBezTo>
                  <a:pt x="1196340" y="81643"/>
                  <a:pt x="1439091" y="163286"/>
                  <a:pt x="1280160" y="274320"/>
                </a:cubicBezTo>
                <a:cubicBezTo>
                  <a:pt x="1121229" y="385354"/>
                  <a:pt x="0" y="666206"/>
                  <a:pt x="0" y="666206"/>
                </a:cubicBezTo>
              </a:path>
            </a:pathLst>
          </a:custGeom>
          <a:noFill/>
          <a:ln w="22225">
            <a:solidFill>
              <a:schemeClr val="accent6"/>
            </a:solidFill>
            <a:headEnd w="lg" len="sm"/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2782389" y="901337"/>
            <a:ext cx="3434398" cy="1724297"/>
          </a:xfrm>
          <a:custGeom>
            <a:avLst/>
            <a:gdLst>
              <a:gd name="connsiteX0" fmla="*/ 3357154 w 3434398"/>
              <a:gd name="connsiteY0" fmla="*/ 352697 h 1724297"/>
              <a:gd name="connsiteX1" fmla="*/ 3148148 w 3434398"/>
              <a:gd name="connsiteY1" fmla="*/ 0 h 1724297"/>
              <a:gd name="connsiteX2" fmla="*/ 1031965 w 3434398"/>
              <a:gd name="connsiteY2" fmla="*/ 352697 h 1724297"/>
              <a:gd name="connsiteX3" fmla="*/ 0 w 3434398"/>
              <a:gd name="connsiteY3" fmla="*/ 1724297 h 172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398" h="1724297">
                <a:moveTo>
                  <a:pt x="3357154" y="352697"/>
                </a:moveTo>
                <a:cubicBezTo>
                  <a:pt x="3446416" y="176348"/>
                  <a:pt x="3535679" y="0"/>
                  <a:pt x="3148148" y="0"/>
                </a:cubicBezTo>
                <a:cubicBezTo>
                  <a:pt x="2760617" y="0"/>
                  <a:pt x="1556656" y="65314"/>
                  <a:pt x="1031965" y="352697"/>
                </a:cubicBezTo>
                <a:cubicBezTo>
                  <a:pt x="507274" y="640080"/>
                  <a:pt x="0" y="1724297"/>
                  <a:pt x="0" y="1724297"/>
                </a:cubicBezTo>
              </a:path>
            </a:pathLst>
          </a:custGeom>
          <a:noFill/>
          <a:ln w="22225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7432766" y="1579726"/>
            <a:ext cx="775654" cy="1058971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134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04A307-8061-C64B-A030-349945CD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972" y="2113580"/>
            <a:ext cx="12192000" cy="48768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197F598E-84B7-924D-894C-96BE8B5C25B0}"/>
              </a:ext>
            </a:extLst>
          </p:cNvPr>
          <p:cNvSpPr/>
          <p:nvPr/>
        </p:nvSpPr>
        <p:spPr>
          <a:xfrm>
            <a:off x="5482376" y="4297130"/>
            <a:ext cx="747791" cy="66330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524990" y="977108"/>
            <a:ext cx="1450078" cy="1188984"/>
            <a:chOff x="4524990" y="977108"/>
            <a:chExt cx="1450078" cy="1188984"/>
          </a:xfrm>
        </p:grpSpPr>
        <p:sp>
          <p:nvSpPr>
            <p:cNvPr id="24" name="Oval 23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rPr>
                <a:t>X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cxnSp>
          <p:nvCxnSpPr>
            <p:cNvPr id="27" name="Straight Arrow Connector 26"/>
            <p:cNvCxnSpPr>
              <a:stCxn id="30" idx="6"/>
            </p:cNvCxnSpPr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0" idx="6"/>
            </p:cNvCxnSpPr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975067" y="1235687"/>
            <a:ext cx="1509936" cy="703867"/>
            <a:chOff x="5975067" y="1235687"/>
            <a:chExt cx="1509936" cy="703867"/>
          </a:xfrm>
        </p:grpSpPr>
        <p:sp>
          <p:nvSpPr>
            <p:cNvPr id="29" name="Oval 28"/>
            <p:cNvSpPr/>
            <p:nvPr/>
          </p:nvSpPr>
          <p:spPr>
            <a:xfrm>
              <a:off x="6409471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88127" y="140708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rPr>
                <a:t>Y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5975068" y="1235687"/>
              <a:ext cx="434403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5975067" y="1613272"/>
              <a:ext cx="434404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6902162" y="1591747"/>
              <a:ext cx="326116" cy="55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Freeform 35"/>
          <p:cNvSpPr/>
          <p:nvPr/>
        </p:nvSpPr>
        <p:spPr>
          <a:xfrm>
            <a:off x="4042403" y="901337"/>
            <a:ext cx="2174383" cy="1772080"/>
          </a:xfrm>
          <a:custGeom>
            <a:avLst/>
            <a:gdLst>
              <a:gd name="connsiteX0" fmla="*/ 3357154 w 3434398"/>
              <a:gd name="connsiteY0" fmla="*/ 352697 h 1724297"/>
              <a:gd name="connsiteX1" fmla="*/ 3148148 w 3434398"/>
              <a:gd name="connsiteY1" fmla="*/ 0 h 1724297"/>
              <a:gd name="connsiteX2" fmla="*/ 1031965 w 3434398"/>
              <a:gd name="connsiteY2" fmla="*/ 352697 h 1724297"/>
              <a:gd name="connsiteX3" fmla="*/ 0 w 3434398"/>
              <a:gd name="connsiteY3" fmla="*/ 1724297 h 172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398" h="1724297">
                <a:moveTo>
                  <a:pt x="3357154" y="352697"/>
                </a:moveTo>
                <a:cubicBezTo>
                  <a:pt x="3446416" y="176348"/>
                  <a:pt x="3535679" y="0"/>
                  <a:pt x="3148148" y="0"/>
                </a:cubicBezTo>
                <a:cubicBezTo>
                  <a:pt x="2760617" y="0"/>
                  <a:pt x="1556656" y="65314"/>
                  <a:pt x="1031965" y="352697"/>
                </a:cubicBezTo>
                <a:cubicBezTo>
                  <a:pt x="507274" y="640080"/>
                  <a:pt x="0" y="1724297"/>
                  <a:pt x="0" y="1724297"/>
                </a:cubicBezTo>
              </a:path>
            </a:pathLst>
          </a:custGeom>
          <a:noFill/>
          <a:ln w="22225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208921" y="1933303"/>
            <a:ext cx="4205706" cy="731520"/>
          </a:xfrm>
          <a:custGeom>
            <a:avLst/>
            <a:gdLst>
              <a:gd name="connsiteX0" fmla="*/ 3891433 w 4205706"/>
              <a:gd name="connsiteY0" fmla="*/ 0 h 731520"/>
              <a:gd name="connsiteX1" fmla="*/ 3878370 w 4205706"/>
              <a:gd name="connsiteY1" fmla="*/ 391886 h 731520"/>
              <a:gd name="connsiteX2" fmla="*/ 521216 w 4205706"/>
              <a:gd name="connsiteY2" fmla="*/ 326571 h 731520"/>
              <a:gd name="connsiteX3" fmla="*/ 11765 w 4205706"/>
              <a:gd name="connsiteY3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5706" h="731520">
                <a:moveTo>
                  <a:pt x="3891433" y="0"/>
                </a:moveTo>
                <a:cubicBezTo>
                  <a:pt x="4165753" y="168729"/>
                  <a:pt x="4440073" y="337458"/>
                  <a:pt x="3878370" y="391886"/>
                </a:cubicBezTo>
                <a:cubicBezTo>
                  <a:pt x="3316667" y="446315"/>
                  <a:pt x="1165650" y="269965"/>
                  <a:pt x="521216" y="326571"/>
                </a:cubicBezTo>
                <a:cubicBezTo>
                  <a:pt x="-123218" y="383177"/>
                  <a:pt x="11765" y="731520"/>
                  <a:pt x="11765" y="731520"/>
                </a:cubicBezTo>
              </a:path>
            </a:pathLst>
          </a:custGeom>
          <a:noFill/>
          <a:ln w="22225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7432766" y="1579726"/>
            <a:ext cx="775654" cy="1058971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BAEE16F-6BDB-10CA-2EB0-5ABF8A687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38" y="216735"/>
            <a:ext cx="10402685" cy="2111143"/>
          </a:xfrm>
        </p:spPr>
        <p:txBody>
          <a:bodyPr/>
          <a:lstStyle/>
          <a:p>
            <a:r>
              <a:rPr lang="en-IN" dirty="0">
                <a:solidFill>
                  <a:srgbClr val="002060"/>
                </a:solidFill>
                <a:effectLst/>
                <a:latin typeface="Karla" panose="020B0004030503030003" pitchFamily="34" charset="77"/>
              </a:rPr>
              <a:t>Different weights change the shape and position</a:t>
            </a:r>
          </a:p>
        </p:txBody>
      </p:sp>
    </p:spTree>
    <p:extLst>
      <p:ext uri="{BB962C8B-B14F-4D97-AF65-F5344CB8AC3E}">
        <p14:creationId xmlns:p14="http://schemas.microsoft.com/office/powerpoint/2010/main" val="3808305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C52526B-D8D9-984D-95AD-4D3D8ED1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8385" y="2103499"/>
            <a:ext cx="12192000" cy="48768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022326" y="997150"/>
            <a:ext cx="1450078" cy="1188984"/>
            <a:chOff x="4524990" y="977108"/>
            <a:chExt cx="1450078" cy="1188984"/>
          </a:xfrm>
        </p:grpSpPr>
        <p:sp>
          <p:nvSpPr>
            <p:cNvPr id="14" name="Oval 13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rPr>
                <a:t>X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Oval 18"/>
          <p:cNvSpPr/>
          <p:nvPr/>
        </p:nvSpPr>
        <p:spPr>
          <a:xfrm>
            <a:off x="5664545" y="993299"/>
            <a:ext cx="492691" cy="485117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664544" y="1697166"/>
            <a:ext cx="492691" cy="4851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cxnSp>
        <p:nvCxnSpPr>
          <p:cNvPr id="21" name="Straight Arrow Connector 20"/>
          <p:cNvCxnSpPr>
            <a:stCxn id="25" idx="6"/>
            <a:endCxn id="30" idx="2"/>
          </p:cNvCxnSpPr>
          <p:nvPr/>
        </p:nvCxnSpPr>
        <p:spPr>
          <a:xfrm flipV="1">
            <a:off x="5472404" y="1235858"/>
            <a:ext cx="192141" cy="3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472403" y="1955470"/>
            <a:ext cx="192141" cy="3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157235" y="1235858"/>
            <a:ext cx="1559261" cy="703867"/>
            <a:chOff x="5925742" y="1235858"/>
            <a:chExt cx="1559261" cy="703867"/>
          </a:xfrm>
        </p:grpSpPr>
        <p:sp>
          <p:nvSpPr>
            <p:cNvPr id="24" name="Oval 23"/>
            <p:cNvSpPr/>
            <p:nvPr/>
          </p:nvSpPr>
          <p:spPr>
            <a:xfrm>
              <a:off x="6409471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88127" y="140708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rPr>
                <a:t>Y</a:t>
              </a:r>
            </a:p>
          </p:txBody>
        </p:sp>
        <p:cxnSp>
          <p:nvCxnSpPr>
            <p:cNvPr id="26" name="Straight Arrow Connector 25"/>
            <p:cNvCxnSpPr>
              <a:stCxn id="19" idx="6"/>
            </p:cNvCxnSpPr>
            <p:nvPr/>
          </p:nvCxnSpPr>
          <p:spPr>
            <a:xfrm>
              <a:off x="5925743" y="1235858"/>
              <a:ext cx="483728" cy="37741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</p:cNvCxnSpPr>
            <p:nvPr/>
          </p:nvCxnSpPr>
          <p:spPr>
            <a:xfrm flipV="1">
              <a:off x="5925742" y="1613272"/>
              <a:ext cx="483729" cy="32645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6902162" y="1591747"/>
              <a:ext cx="326116" cy="55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>
            <a:endCxn id="30" idx="2"/>
          </p:cNvCxnSpPr>
          <p:nvPr/>
        </p:nvCxnSpPr>
        <p:spPr>
          <a:xfrm flipV="1">
            <a:off x="5472403" y="1235858"/>
            <a:ext cx="192142" cy="7522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6"/>
          </p:cNvCxnSpPr>
          <p:nvPr/>
        </p:nvCxnSpPr>
        <p:spPr>
          <a:xfrm>
            <a:off x="5472404" y="1239709"/>
            <a:ext cx="192140" cy="70001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ight Arrow 35">
            <a:extLst>
              <a:ext uri="{FF2B5EF4-FFF2-40B4-BE49-F238E27FC236}">
                <a16:creationId xmlns:a16="http://schemas.microsoft.com/office/drawing/2014/main" id="{23706E2C-93FE-6745-8712-B86454D82D3F}"/>
              </a:ext>
            </a:extLst>
          </p:cNvPr>
          <p:cNvSpPr/>
          <p:nvPr/>
        </p:nvSpPr>
        <p:spPr>
          <a:xfrm>
            <a:off x="5472403" y="4402183"/>
            <a:ext cx="682052" cy="56183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7664392" y="1591747"/>
            <a:ext cx="434579" cy="1046950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3385627" y="856307"/>
            <a:ext cx="3094961" cy="1769327"/>
          </a:xfrm>
          <a:custGeom>
            <a:avLst/>
            <a:gdLst>
              <a:gd name="connsiteX0" fmla="*/ 2962922 w 3094961"/>
              <a:gd name="connsiteY0" fmla="*/ 423853 h 1769327"/>
              <a:gd name="connsiteX1" fmla="*/ 2793104 w 3094961"/>
              <a:gd name="connsiteY1" fmla="*/ 84219 h 1769327"/>
              <a:gd name="connsiteX2" fmla="*/ 311162 w 3094961"/>
              <a:gd name="connsiteY2" fmla="*/ 162596 h 1769327"/>
              <a:gd name="connsiteX3" fmla="*/ 36842 w 3094961"/>
              <a:gd name="connsiteY3" fmla="*/ 1769327 h 176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4961" h="1769327">
                <a:moveTo>
                  <a:pt x="2962922" y="423853"/>
                </a:moveTo>
                <a:cubicBezTo>
                  <a:pt x="3098993" y="275807"/>
                  <a:pt x="3235064" y="127762"/>
                  <a:pt x="2793104" y="84219"/>
                </a:cubicBezTo>
                <a:cubicBezTo>
                  <a:pt x="2351144" y="40676"/>
                  <a:pt x="770539" y="-118255"/>
                  <a:pt x="311162" y="162596"/>
                </a:cubicBezTo>
                <a:cubicBezTo>
                  <a:pt x="-148215" y="443447"/>
                  <a:pt x="36842" y="1769327"/>
                  <a:pt x="36842" y="1769327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3513909" y="1881051"/>
            <a:ext cx="3034712" cy="1972492"/>
          </a:xfrm>
          <a:custGeom>
            <a:avLst/>
            <a:gdLst>
              <a:gd name="connsiteX0" fmla="*/ 2913017 w 3034712"/>
              <a:gd name="connsiteY0" fmla="*/ 0 h 1972492"/>
              <a:gd name="connsiteX1" fmla="*/ 2690948 w 3034712"/>
              <a:gd name="connsiteY1" fmla="*/ 457200 h 1972492"/>
              <a:gd name="connsiteX2" fmla="*/ 0 w 3034712"/>
              <a:gd name="connsiteY2" fmla="*/ 1972492 h 197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4712" h="1972492">
                <a:moveTo>
                  <a:pt x="2913017" y="0"/>
                </a:moveTo>
                <a:cubicBezTo>
                  <a:pt x="3044734" y="64225"/>
                  <a:pt x="3176451" y="128451"/>
                  <a:pt x="2690948" y="457200"/>
                </a:cubicBezTo>
                <a:cubicBezTo>
                  <a:pt x="2205445" y="785949"/>
                  <a:pt x="0" y="1972492"/>
                  <a:pt x="0" y="1972492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205D26-AD1D-A077-0A76-0A7BD914F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38" y="216735"/>
            <a:ext cx="10402685" cy="2111143"/>
          </a:xfrm>
        </p:spPr>
        <p:txBody>
          <a:bodyPr/>
          <a:lstStyle/>
          <a:p>
            <a:r>
              <a:rPr lang="en-IN" dirty="0">
                <a:solidFill>
                  <a:srgbClr val="002060"/>
                </a:solidFill>
                <a:effectLst/>
                <a:latin typeface="Karla" panose="020B0004030503030003" pitchFamily="34" charset="77"/>
              </a:rPr>
              <a:t>Neural networks can model </a:t>
            </a:r>
            <a:r>
              <a:rPr lang="en-IN" i="1" dirty="0">
                <a:solidFill>
                  <a:srgbClr val="002060"/>
                </a:solidFill>
                <a:effectLst/>
                <a:latin typeface="Karla" panose="020B0004030503030003" pitchFamily="34" charset="77"/>
              </a:rPr>
              <a:t>any </a:t>
            </a:r>
            <a:r>
              <a:rPr lang="en-IN" dirty="0">
                <a:solidFill>
                  <a:srgbClr val="002060"/>
                </a:solidFill>
                <a:effectLst/>
                <a:latin typeface="Karla" panose="020B0004030503030003" pitchFamily="34" charset="77"/>
              </a:rPr>
              <a:t>reasonable function</a:t>
            </a:r>
          </a:p>
        </p:txBody>
      </p:sp>
    </p:spTree>
    <p:extLst>
      <p:ext uri="{BB962C8B-B14F-4D97-AF65-F5344CB8AC3E}">
        <p14:creationId xmlns:p14="http://schemas.microsoft.com/office/powerpoint/2010/main" val="342728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655A452-F579-7B44-B7A2-62E90E57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9943" y="1990924"/>
            <a:ext cx="12192000" cy="4876800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E1EE61E-FA66-CC41-BBD6-A652202C7F30}"/>
              </a:ext>
            </a:extLst>
          </p:cNvPr>
          <p:cNvSpPr txBox="1">
            <a:spLocks/>
          </p:cNvSpPr>
          <p:nvPr/>
        </p:nvSpPr>
        <p:spPr>
          <a:xfrm>
            <a:off x="932495" y="320316"/>
            <a:ext cx="11488105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Karla"/>
              <a:ea typeface="+mn-ea"/>
              <a:sym typeface="Calibri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3706E2C-93FE-6745-8712-B86454D82D3F}"/>
              </a:ext>
            </a:extLst>
          </p:cNvPr>
          <p:cNvSpPr/>
          <p:nvPr/>
        </p:nvSpPr>
        <p:spPr>
          <a:xfrm>
            <a:off x="5472403" y="4416951"/>
            <a:ext cx="682052" cy="54706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A08DCC-9B3B-754E-9B5A-61E0165A67BA}"/>
              </a:ext>
            </a:extLst>
          </p:cNvPr>
          <p:cNvGrpSpPr/>
          <p:nvPr/>
        </p:nvGrpSpPr>
        <p:grpSpPr>
          <a:xfrm>
            <a:off x="4022326" y="993299"/>
            <a:ext cx="4379341" cy="1192835"/>
            <a:chOff x="4022326" y="993299"/>
            <a:chExt cx="4379341" cy="1192835"/>
          </a:xfrm>
        </p:grpSpPr>
        <p:grpSp>
          <p:nvGrpSpPr>
            <p:cNvPr id="11" name="Group 10"/>
            <p:cNvGrpSpPr/>
            <p:nvPr/>
          </p:nvGrpSpPr>
          <p:grpSpPr>
            <a:xfrm>
              <a:off x="4022326" y="997150"/>
              <a:ext cx="1450078" cy="1188984"/>
              <a:chOff x="4524990" y="977108"/>
              <a:chExt cx="1450078" cy="1188984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4524990" y="1354693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Calibri"/>
                  </a:rPr>
                  <a:t>X</a:t>
                </a: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482377" y="977108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482376" y="1680975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endParaRP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 flipV="1">
                <a:off x="5017681" y="1219667"/>
                <a:ext cx="464696" cy="377585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5017681" y="1597252"/>
                <a:ext cx="464695" cy="326282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21"/>
            <p:cNvCxnSpPr/>
            <p:nvPr/>
          </p:nvCxnSpPr>
          <p:spPr>
            <a:xfrm flipV="1">
              <a:off x="5472403" y="1955470"/>
              <a:ext cx="192141" cy="385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5472403" y="993299"/>
              <a:ext cx="684833" cy="1188984"/>
              <a:chOff x="5472403" y="993299"/>
              <a:chExt cx="684833" cy="1188984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5664545" y="993299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664544" y="1697166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endParaRPr>
              </a:p>
            </p:txBody>
          </p:sp>
          <p:cxnSp>
            <p:nvCxnSpPr>
              <p:cNvPr id="21" name="Straight Arrow Connector 20"/>
              <p:cNvCxnSpPr>
                <a:stCxn id="14" idx="6"/>
                <a:endCxn id="19" idx="2"/>
              </p:cNvCxnSpPr>
              <p:nvPr/>
            </p:nvCxnSpPr>
            <p:spPr>
              <a:xfrm flipV="1">
                <a:off x="5472404" y="1235858"/>
                <a:ext cx="192141" cy="385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endCxn id="19" idx="2"/>
              </p:cNvCxnSpPr>
              <p:nvPr/>
            </p:nvCxnSpPr>
            <p:spPr>
              <a:xfrm flipV="1">
                <a:off x="5472403" y="1235858"/>
                <a:ext cx="192142" cy="752285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14" idx="6"/>
                <a:endCxn id="20" idx="2"/>
              </p:cNvCxnSpPr>
              <p:nvPr/>
            </p:nvCxnSpPr>
            <p:spPr>
              <a:xfrm>
                <a:off x="5472404" y="1239709"/>
                <a:ext cx="192140" cy="700016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>
              <a:off x="6157235" y="995225"/>
              <a:ext cx="725727" cy="1188984"/>
              <a:chOff x="5431509" y="993299"/>
              <a:chExt cx="725727" cy="1188984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664545" y="993299"/>
                <a:ext cx="492691" cy="48511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664544" y="1697166"/>
                <a:ext cx="492691" cy="48511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endParaRPr>
              </a:p>
            </p:txBody>
          </p:sp>
          <p:cxnSp>
            <p:nvCxnSpPr>
              <p:cNvPr id="41" name="Straight Arrow Connector 40"/>
              <p:cNvCxnSpPr>
                <a:stCxn id="19" idx="6"/>
                <a:endCxn id="39" idx="2"/>
              </p:cNvCxnSpPr>
              <p:nvPr/>
            </p:nvCxnSpPr>
            <p:spPr>
              <a:xfrm>
                <a:off x="5431510" y="1233932"/>
                <a:ext cx="233035" cy="1926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20" idx="6"/>
              </p:cNvCxnSpPr>
              <p:nvPr/>
            </p:nvCxnSpPr>
            <p:spPr>
              <a:xfrm flipV="1">
                <a:off x="5431509" y="1235859"/>
                <a:ext cx="233036" cy="70194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>
                <a:stCxn id="19" idx="6"/>
              </p:cNvCxnSpPr>
              <p:nvPr/>
            </p:nvCxnSpPr>
            <p:spPr>
              <a:xfrm>
                <a:off x="5431510" y="1233932"/>
                <a:ext cx="233034" cy="705793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/>
            <p:cNvCxnSpPr>
              <a:stCxn id="20" idx="6"/>
              <a:endCxn id="40" idx="2"/>
            </p:cNvCxnSpPr>
            <p:nvPr/>
          </p:nvCxnSpPr>
          <p:spPr>
            <a:xfrm>
              <a:off x="6157235" y="1939725"/>
              <a:ext cx="233035" cy="19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6891731" y="1235857"/>
              <a:ext cx="1509936" cy="703867"/>
              <a:chOff x="5975067" y="1235687"/>
              <a:chExt cx="1509936" cy="70386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6409471" y="1354693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188127" y="1407081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rPr>
                  <a:t>Y</a:t>
                </a: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>
                <a:off x="5975068" y="1235687"/>
                <a:ext cx="434403" cy="377585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V="1">
                <a:off x="5975067" y="1613272"/>
                <a:ext cx="434404" cy="326282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V="1">
                <a:off x="6902162" y="1591747"/>
                <a:ext cx="326116" cy="5505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Freeform 65"/>
          <p:cNvSpPr/>
          <p:nvPr/>
        </p:nvSpPr>
        <p:spPr>
          <a:xfrm>
            <a:off x="8050410" y="1666328"/>
            <a:ext cx="803985" cy="985431"/>
          </a:xfrm>
          <a:custGeom>
            <a:avLst/>
            <a:gdLst>
              <a:gd name="connsiteX0" fmla="*/ 440448 w 803985"/>
              <a:gd name="connsiteY0" fmla="*/ 0 h 1071154"/>
              <a:gd name="connsiteX1" fmla="*/ 793145 w 803985"/>
              <a:gd name="connsiteY1" fmla="*/ 470263 h 1071154"/>
              <a:gd name="connsiteX2" fmla="*/ 74688 w 803985"/>
              <a:gd name="connsiteY2" fmla="*/ 770708 h 1071154"/>
              <a:gd name="connsiteX3" fmla="*/ 22436 w 803985"/>
              <a:gd name="connsiteY3" fmla="*/ 1071154 h 107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985" h="1071154">
                <a:moveTo>
                  <a:pt x="440448" y="0"/>
                </a:moveTo>
                <a:cubicBezTo>
                  <a:pt x="647276" y="170906"/>
                  <a:pt x="854105" y="341812"/>
                  <a:pt x="793145" y="470263"/>
                </a:cubicBezTo>
                <a:cubicBezTo>
                  <a:pt x="732185" y="598714"/>
                  <a:pt x="203139" y="670560"/>
                  <a:pt x="74688" y="770708"/>
                </a:cubicBezTo>
                <a:cubicBezTo>
                  <a:pt x="-53763" y="870856"/>
                  <a:pt x="22436" y="1071154"/>
                  <a:pt x="22436" y="1071154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3422469" y="796834"/>
            <a:ext cx="3666869" cy="1917855"/>
          </a:xfrm>
          <a:custGeom>
            <a:avLst/>
            <a:gdLst>
              <a:gd name="connsiteX0" fmla="*/ 2962922 w 3094961"/>
              <a:gd name="connsiteY0" fmla="*/ 423853 h 1769327"/>
              <a:gd name="connsiteX1" fmla="*/ 2793104 w 3094961"/>
              <a:gd name="connsiteY1" fmla="*/ 84219 h 1769327"/>
              <a:gd name="connsiteX2" fmla="*/ 311162 w 3094961"/>
              <a:gd name="connsiteY2" fmla="*/ 162596 h 1769327"/>
              <a:gd name="connsiteX3" fmla="*/ 36842 w 3094961"/>
              <a:gd name="connsiteY3" fmla="*/ 1769327 h 176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4961" h="1769327">
                <a:moveTo>
                  <a:pt x="2962922" y="423853"/>
                </a:moveTo>
                <a:cubicBezTo>
                  <a:pt x="3098993" y="275807"/>
                  <a:pt x="3235064" y="127762"/>
                  <a:pt x="2793104" y="84219"/>
                </a:cubicBezTo>
                <a:cubicBezTo>
                  <a:pt x="2351144" y="40676"/>
                  <a:pt x="770539" y="-118255"/>
                  <a:pt x="311162" y="162596"/>
                </a:cubicBezTo>
                <a:cubicBezTo>
                  <a:pt x="-148215" y="443447"/>
                  <a:pt x="36842" y="1769327"/>
                  <a:pt x="36842" y="1769327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3513908" y="1982321"/>
            <a:ext cx="3575429" cy="1871222"/>
          </a:xfrm>
          <a:custGeom>
            <a:avLst/>
            <a:gdLst>
              <a:gd name="connsiteX0" fmla="*/ 2913017 w 3034712"/>
              <a:gd name="connsiteY0" fmla="*/ 0 h 1972492"/>
              <a:gd name="connsiteX1" fmla="*/ 2690948 w 3034712"/>
              <a:gd name="connsiteY1" fmla="*/ 457200 h 1972492"/>
              <a:gd name="connsiteX2" fmla="*/ 0 w 3034712"/>
              <a:gd name="connsiteY2" fmla="*/ 1972492 h 197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4712" h="1972492">
                <a:moveTo>
                  <a:pt x="2913017" y="0"/>
                </a:moveTo>
                <a:cubicBezTo>
                  <a:pt x="3044734" y="64225"/>
                  <a:pt x="3176451" y="128451"/>
                  <a:pt x="2690948" y="457200"/>
                </a:cubicBezTo>
                <a:cubicBezTo>
                  <a:pt x="2205445" y="785949"/>
                  <a:pt x="0" y="1972492"/>
                  <a:pt x="0" y="1972492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08CCD2B-7657-0D92-DCC3-A9FF2BAD7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38" y="216735"/>
            <a:ext cx="10924719" cy="2111143"/>
          </a:xfrm>
        </p:spPr>
        <p:txBody>
          <a:bodyPr/>
          <a:lstStyle/>
          <a:p>
            <a:r>
              <a:rPr lang="en-IN" dirty="0">
                <a:solidFill>
                  <a:srgbClr val="002060"/>
                </a:solidFill>
                <a:effectLst/>
                <a:latin typeface="Karla" panose="020B0004030503030003" pitchFamily="34" charset="77"/>
              </a:rPr>
              <a:t>Neural networks can model </a:t>
            </a:r>
            <a:r>
              <a:rPr lang="en-IN" i="1" dirty="0">
                <a:solidFill>
                  <a:srgbClr val="002060"/>
                </a:solidFill>
                <a:effectLst/>
                <a:latin typeface="Karla" panose="020B0004030503030003" pitchFamily="34" charset="77"/>
              </a:rPr>
              <a:t>any </a:t>
            </a:r>
            <a:r>
              <a:rPr lang="en-IN" dirty="0">
                <a:solidFill>
                  <a:srgbClr val="002060"/>
                </a:solidFill>
                <a:effectLst/>
                <a:latin typeface="Karla" panose="020B0004030503030003" pitchFamily="34" charset="77"/>
              </a:rPr>
              <a:t>reasonable function</a:t>
            </a:r>
          </a:p>
        </p:txBody>
      </p:sp>
    </p:spTree>
    <p:extLst>
      <p:ext uri="{BB962C8B-B14F-4D97-AF65-F5344CB8AC3E}">
        <p14:creationId xmlns:p14="http://schemas.microsoft.com/office/powerpoint/2010/main" val="1903577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655A452-F579-7B44-B7A2-62E90E57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9943" y="1990924"/>
            <a:ext cx="12192000" cy="4876800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E1EE61E-FA66-CC41-BBD6-A652202C7F30}"/>
              </a:ext>
            </a:extLst>
          </p:cNvPr>
          <p:cNvSpPr txBox="1">
            <a:spLocks/>
          </p:cNvSpPr>
          <p:nvPr/>
        </p:nvSpPr>
        <p:spPr>
          <a:xfrm>
            <a:off x="932495" y="320316"/>
            <a:ext cx="11488105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Karla"/>
              <a:ea typeface="+mn-ea"/>
              <a:sym typeface="Calibri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3706E2C-93FE-6745-8712-B86454D82D3F}"/>
              </a:ext>
            </a:extLst>
          </p:cNvPr>
          <p:cNvSpPr/>
          <p:nvPr/>
        </p:nvSpPr>
        <p:spPr>
          <a:xfrm>
            <a:off x="5472403" y="4416951"/>
            <a:ext cx="682052" cy="54706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A08DCC-9B3B-754E-9B5A-61E0165A67BA}"/>
              </a:ext>
            </a:extLst>
          </p:cNvPr>
          <p:cNvGrpSpPr/>
          <p:nvPr/>
        </p:nvGrpSpPr>
        <p:grpSpPr>
          <a:xfrm>
            <a:off x="4022326" y="993299"/>
            <a:ext cx="4379341" cy="1192835"/>
            <a:chOff x="4022326" y="993299"/>
            <a:chExt cx="4379341" cy="1192835"/>
          </a:xfrm>
        </p:grpSpPr>
        <p:grpSp>
          <p:nvGrpSpPr>
            <p:cNvPr id="11" name="Group 10"/>
            <p:cNvGrpSpPr/>
            <p:nvPr/>
          </p:nvGrpSpPr>
          <p:grpSpPr>
            <a:xfrm>
              <a:off x="4022326" y="997150"/>
              <a:ext cx="1450078" cy="1188984"/>
              <a:chOff x="4524990" y="977108"/>
              <a:chExt cx="1450078" cy="1188984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4524990" y="1354693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Calibri"/>
                  </a:rPr>
                  <a:t>X</a:t>
                </a: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482377" y="977108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482376" y="1680975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endParaRP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 flipV="1">
                <a:off x="5017681" y="1219667"/>
                <a:ext cx="464696" cy="377585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5017681" y="1597252"/>
                <a:ext cx="464695" cy="326282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21"/>
            <p:cNvCxnSpPr/>
            <p:nvPr/>
          </p:nvCxnSpPr>
          <p:spPr>
            <a:xfrm flipV="1">
              <a:off x="5472403" y="1955470"/>
              <a:ext cx="192141" cy="385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5472403" y="993299"/>
              <a:ext cx="684833" cy="1188984"/>
              <a:chOff x="5472403" y="993299"/>
              <a:chExt cx="684833" cy="1188984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5664545" y="993299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664544" y="1697166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endParaRPr>
              </a:p>
            </p:txBody>
          </p:sp>
          <p:cxnSp>
            <p:nvCxnSpPr>
              <p:cNvPr id="21" name="Straight Arrow Connector 20"/>
              <p:cNvCxnSpPr>
                <a:stCxn id="14" idx="6"/>
                <a:endCxn id="19" idx="2"/>
              </p:cNvCxnSpPr>
              <p:nvPr/>
            </p:nvCxnSpPr>
            <p:spPr>
              <a:xfrm flipV="1">
                <a:off x="5472404" y="1235858"/>
                <a:ext cx="192141" cy="385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endCxn id="19" idx="2"/>
              </p:cNvCxnSpPr>
              <p:nvPr/>
            </p:nvCxnSpPr>
            <p:spPr>
              <a:xfrm flipV="1">
                <a:off x="5472403" y="1235858"/>
                <a:ext cx="192142" cy="752285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14" idx="6"/>
                <a:endCxn id="20" idx="2"/>
              </p:cNvCxnSpPr>
              <p:nvPr/>
            </p:nvCxnSpPr>
            <p:spPr>
              <a:xfrm>
                <a:off x="5472404" y="1239709"/>
                <a:ext cx="192140" cy="700016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>
              <a:off x="6157235" y="995225"/>
              <a:ext cx="725727" cy="1188984"/>
              <a:chOff x="5431509" y="993299"/>
              <a:chExt cx="725727" cy="1188984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664545" y="993299"/>
                <a:ext cx="492691" cy="48511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664544" y="1697166"/>
                <a:ext cx="492691" cy="48511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endParaRPr>
              </a:p>
            </p:txBody>
          </p:sp>
          <p:cxnSp>
            <p:nvCxnSpPr>
              <p:cNvPr id="41" name="Straight Arrow Connector 40"/>
              <p:cNvCxnSpPr>
                <a:stCxn id="19" idx="6"/>
                <a:endCxn id="39" idx="2"/>
              </p:cNvCxnSpPr>
              <p:nvPr/>
            </p:nvCxnSpPr>
            <p:spPr>
              <a:xfrm>
                <a:off x="5431510" y="1233932"/>
                <a:ext cx="233035" cy="1926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20" idx="6"/>
              </p:cNvCxnSpPr>
              <p:nvPr/>
            </p:nvCxnSpPr>
            <p:spPr>
              <a:xfrm flipV="1">
                <a:off x="5431509" y="1235859"/>
                <a:ext cx="233036" cy="70194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>
                <a:stCxn id="19" idx="6"/>
              </p:cNvCxnSpPr>
              <p:nvPr/>
            </p:nvCxnSpPr>
            <p:spPr>
              <a:xfrm>
                <a:off x="5431510" y="1233932"/>
                <a:ext cx="233034" cy="705793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/>
            <p:cNvCxnSpPr>
              <a:stCxn id="20" idx="6"/>
              <a:endCxn id="40" idx="2"/>
            </p:cNvCxnSpPr>
            <p:nvPr/>
          </p:nvCxnSpPr>
          <p:spPr>
            <a:xfrm>
              <a:off x="6157235" y="1939725"/>
              <a:ext cx="233035" cy="19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6891731" y="1235857"/>
              <a:ext cx="1509936" cy="703867"/>
              <a:chOff x="5975067" y="1235687"/>
              <a:chExt cx="1509936" cy="70386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6409471" y="1354693"/>
                <a:ext cx="492691" cy="4851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188127" y="1407081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rPr>
                  <a:t>Y</a:t>
                </a: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>
                <a:off x="5975068" y="1235687"/>
                <a:ext cx="434403" cy="377585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V="1">
                <a:off x="5975067" y="1613272"/>
                <a:ext cx="434404" cy="326282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V="1">
                <a:off x="6902162" y="1591747"/>
                <a:ext cx="326116" cy="5505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Freeform 65"/>
          <p:cNvSpPr/>
          <p:nvPr/>
        </p:nvSpPr>
        <p:spPr>
          <a:xfrm>
            <a:off x="8050410" y="1666328"/>
            <a:ext cx="803985" cy="985431"/>
          </a:xfrm>
          <a:custGeom>
            <a:avLst/>
            <a:gdLst>
              <a:gd name="connsiteX0" fmla="*/ 440448 w 803985"/>
              <a:gd name="connsiteY0" fmla="*/ 0 h 1071154"/>
              <a:gd name="connsiteX1" fmla="*/ 793145 w 803985"/>
              <a:gd name="connsiteY1" fmla="*/ 470263 h 1071154"/>
              <a:gd name="connsiteX2" fmla="*/ 74688 w 803985"/>
              <a:gd name="connsiteY2" fmla="*/ 770708 h 1071154"/>
              <a:gd name="connsiteX3" fmla="*/ 22436 w 803985"/>
              <a:gd name="connsiteY3" fmla="*/ 1071154 h 107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985" h="1071154">
                <a:moveTo>
                  <a:pt x="440448" y="0"/>
                </a:moveTo>
                <a:cubicBezTo>
                  <a:pt x="647276" y="170906"/>
                  <a:pt x="854105" y="341812"/>
                  <a:pt x="793145" y="470263"/>
                </a:cubicBezTo>
                <a:cubicBezTo>
                  <a:pt x="732185" y="598714"/>
                  <a:pt x="203139" y="670560"/>
                  <a:pt x="74688" y="770708"/>
                </a:cubicBezTo>
                <a:cubicBezTo>
                  <a:pt x="-53763" y="870856"/>
                  <a:pt x="22436" y="1071154"/>
                  <a:pt x="22436" y="1071154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3422469" y="796834"/>
            <a:ext cx="3666869" cy="1917855"/>
          </a:xfrm>
          <a:custGeom>
            <a:avLst/>
            <a:gdLst>
              <a:gd name="connsiteX0" fmla="*/ 2962922 w 3094961"/>
              <a:gd name="connsiteY0" fmla="*/ 423853 h 1769327"/>
              <a:gd name="connsiteX1" fmla="*/ 2793104 w 3094961"/>
              <a:gd name="connsiteY1" fmla="*/ 84219 h 1769327"/>
              <a:gd name="connsiteX2" fmla="*/ 311162 w 3094961"/>
              <a:gd name="connsiteY2" fmla="*/ 162596 h 1769327"/>
              <a:gd name="connsiteX3" fmla="*/ 36842 w 3094961"/>
              <a:gd name="connsiteY3" fmla="*/ 1769327 h 176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4961" h="1769327">
                <a:moveTo>
                  <a:pt x="2962922" y="423853"/>
                </a:moveTo>
                <a:cubicBezTo>
                  <a:pt x="3098993" y="275807"/>
                  <a:pt x="3235064" y="127762"/>
                  <a:pt x="2793104" y="84219"/>
                </a:cubicBezTo>
                <a:cubicBezTo>
                  <a:pt x="2351144" y="40676"/>
                  <a:pt x="770539" y="-118255"/>
                  <a:pt x="311162" y="162596"/>
                </a:cubicBezTo>
                <a:cubicBezTo>
                  <a:pt x="-148215" y="443447"/>
                  <a:pt x="36842" y="1769327"/>
                  <a:pt x="36842" y="1769327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3513908" y="1982321"/>
            <a:ext cx="3575429" cy="1871222"/>
          </a:xfrm>
          <a:custGeom>
            <a:avLst/>
            <a:gdLst>
              <a:gd name="connsiteX0" fmla="*/ 2913017 w 3034712"/>
              <a:gd name="connsiteY0" fmla="*/ 0 h 1972492"/>
              <a:gd name="connsiteX1" fmla="*/ 2690948 w 3034712"/>
              <a:gd name="connsiteY1" fmla="*/ 457200 h 1972492"/>
              <a:gd name="connsiteX2" fmla="*/ 0 w 3034712"/>
              <a:gd name="connsiteY2" fmla="*/ 1972492 h 197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4712" h="1972492">
                <a:moveTo>
                  <a:pt x="2913017" y="0"/>
                </a:moveTo>
                <a:cubicBezTo>
                  <a:pt x="3044734" y="64225"/>
                  <a:pt x="3176451" y="128451"/>
                  <a:pt x="2690948" y="457200"/>
                </a:cubicBezTo>
                <a:cubicBezTo>
                  <a:pt x="2205445" y="785949"/>
                  <a:pt x="0" y="1972492"/>
                  <a:pt x="0" y="1972492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08CCD2B-7657-0D92-DCC3-A9FF2BAD7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38" y="216735"/>
            <a:ext cx="10924719" cy="2111143"/>
          </a:xfrm>
        </p:spPr>
        <p:txBody>
          <a:bodyPr/>
          <a:lstStyle/>
          <a:p>
            <a:r>
              <a:rPr lang="en-IN" dirty="0">
                <a:solidFill>
                  <a:srgbClr val="002060"/>
                </a:solidFill>
                <a:effectLst/>
                <a:latin typeface="Karla" panose="020B0004030503030003" pitchFamily="34" charset="77"/>
              </a:rPr>
              <a:t>Neural networks can model </a:t>
            </a:r>
            <a:r>
              <a:rPr lang="en-IN" i="1" dirty="0">
                <a:solidFill>
                  <a:srgbClr val="002060"/>
                </a:solidFill>
                <a:effectLst/>
                <a:latin typeface="Karla" panose="020B0004030503030003" pitchFamily="34" charset="77"/>
              </a:rPr>
              <a:t>any </a:t>
            </a:r>
            <a:r>
              <a:rPr lang="en-IN" dirty="0">
                <a:solidFill>
                  <a:srgbClr val="002060"/>
                </a:solidFill>
                <a:effectLst/>
                <a:latin typeface="Karla" panose="020B0004030503030003" pitchFamily="34" charset="77"/>
              </a:rPr>
              <a:t>reasonable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D2FEF-279E-8E7F-A00A-7F210C7AB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922" y="434"/>
            <a:ext cx="12194922" cy="6867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D4BCF9-4161-295B-93D9-AE5CC4B27071}"/>
              </a:ext>
            </a:extLst>
          </p:cNvPr>
          <p:cNvSpPr txBox="1"/>
          <p:nvPr/>
        </p:nvSpPr>
        <p:spPr>
          <a:xfrm>
            <a:off x="2026079" y="659434"/>
            <a:ext cx="8136919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So, </a:t>
            </a:r>
            <a:r>
              <a:rPr lang="en-US" sz="2800" dirty="0">
                <a:solidFill>
                  <a:schemeClr val="accent1"/>
                </a:solidFill>
                <a:latin typeface="Karla" pitchFamily="2" charset="0"/>
              </a:rPr>
              <a:t>adding neurons and layers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 allows us to model increasingly </a:t>
            </a:r>
            <a:r>
              <a:rPr lang="en-US" sz="2800" dirty="0">
                <a:solidFill>
                  <a:schemeClr val="accent1"/>
                </a:solidFill>
                <a:latin typeface="Karla" pitchFamily="2" charset="0"/>
              </a:rPr>
              <a:t>complex functions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 and that is what a </a:t>
            </a:r>
            <a:r>
              <a:rPr lang="en-US" sz="2800" dirty="0">
                <a:solidFill>
                  <a:schemeClr val="accent2"/>
                </a:solidFill>
                <a:latin typeface="Karla" pitchFamily="2" charset="0"/>
              </a:rPr>
              <a:t>Neural Network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is.</a:t>
            </a:r>
          </a:p>
        </p:txBody>
      </p:sp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1440BA75-5F13-C1AD-47A4-A9553E9EE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723" y="2228869"/>
            <a:ext cx="3938332" cy="393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97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911FD2B-5179-34AE-9B6E-9EAF32A9E14C}"/>
              </a:ext>
            </a:extLst>
          </p:cNvPr>
          <p:cNvGrpSpPr/>
          <p:nvPr/>
        </p:nvGrpSpPr>
        <p:grpSpPr>
          <a:xfrm>
            <a:off x="1278269" y="833359"/>
            <a:ext cx="3511445" cy="2756767"/>
            <a:chOff x="1278269" y="833359"/>
            <a:chExt cx="3511445" cy="27567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03E7723-C391-9643-9165-6FB095573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05599" y="833359"/>
              <a:ext cx="3284115" cy="265286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F27211-DFD2-4157-AB84-76EAFEC05CFF}"/>
                </a:ext>
              </a:extLst>
            </p:cNvPr>
            <p:cNvSpPr txBox="1"/>
            <p:nvPr/>
          </p:nvSpPr>
          <p:spPr>
            <a:xfrm>
              <a:off x="1278269" y="967987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X</a:t>
              </a:r>
              <a:r>
                <a:rPr lang="en-US" baseline="-25000" dirty="0">
                  <a:latin typeface="Karla" panose="020B0004030503030003" pitchFamily="34" charset="77"/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3761A0-3EA3-6669-43F1-3EC53853A4DE}"/>
                </a:ext>
              </a:extLst>
            </p:cNvPr>
            <p:cNvSpPr txBox="1"/>
            <p:nvPr/>
          </p:nvSpPr>
          <p:spPr>
            <a:xfrm>
              <a:off x="4304497" y="3220794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X</a:t>
              </a:r>
              <a:r>
                <a:rPr lang="en-US" baseline="-25000" dirty="0">
                  <a:latin typeface="Karla" panose="020B0004030503030003" pitchFamily="34" charset="77"/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28634E-D205-6643-EC8F-0905B86B329F}"/>
              </a:ext>
            </a:extLst>
          </p:cNvPr>
          <p:cNvGrpSpPr/>
          <p:nvPr/>
        </p:nvGrpSpPr>
        <p:grpSpPr>
          <a:xfrm>
            <a:off x="6023862" y="942111"/>
            <a:ext cx="3217947" cy="2620022"/>
            <a:chOff x="6023862" y="942111"/>
            <a:chExt cx="3217947" cy="26200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42A656-CA85-D947-BCC5-030DFA085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26955" y="942111"/>
              <a:ext cx="3014854" cy="24353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7633FB-300E-3EAD-EB52-6C6BD2BFA64B}"/>
                </a:ext>
              </a:extLst>
            </p:cNvPr>
            <p:cNvSpPr txBox="1"/>
            <p:nvPr/>
          </p:nvSpPr>
          <p:spPr>
            <a:xfrm>
              <a:off x="6023862" y="1118936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X</a:t>
              </a:r>
              <a:r>
                <a:rPr lang="en-US" baseline="-25000" dirty="0">
                  <a:latin typeface="Karla" panose="020B0004030503030003" pitchFamily="34" charset="77"/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0DFBD9-79A6-8AA2-BEB6-87014AEE59D9}"/>
                </a:ext>
              </a:extLst>
            </p:cNvPr>
            <p:cNvSpPr txBox="1"/>
            <p:nvPr/>
          </p:nvSpPr>
          <p:spPr>
            <a:xfrm>
              <a:off x="8770172" y="3192801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X</a:t>
              </a:r>
              <a:r>
                <a:rPr lang="en-US" baseline="-25000" dirty="0">
                  <a:latin typeface="Karla" panose="020B0004030503030003" pitchFamily="34" charset="77"/>
                </a:rPr>
                <a:t>1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3CBA00-3650-AA34-E549-6B7B4A76F5B8}"/>
              </a:ext>
            </a:extLst>
          </p:cNvPr>
          <p:cNvGrpSpPr/>
          <p:nvPr/>
        </p:nvGrpSpPr>
        <p:grpSpPr>
          <a:xfrm>
            <a:off x="1278269" y="3895349"/>
            <a:ext cx="3551736" cy="2829032"/>
            <a:chOff x="1278269" y="3895349"/>
            <a:chExt cx="3551736" cy="2829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25BC3A-BAFC-0C4B-9EAD-BA35C4AB7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89224" y="3895349"/>
              <a:ext cx="3340781" cy="269863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FAEB01-040D-A849-CD47-6C345398016C}"/>
                </a:ext>
              </a:extLst>
            </p:cNvPr>
            <p:cNvSpPr txBox="1"/>
            <p:nvPr/>
          </p:nvSpPr>
          <p:spPr>
            <a:xfrm>
              <a:off x="1278269" y="4102242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X</a:t>
              </a:r>
              <a:r>
                <a:rPr lang="en-US" baseline="-25000" dirty="0">
                  <a:latin typeface="Karla" panose="020B0004030503030003" pitchFamily="34" charset="77"/>
                </a:rPr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4F75F0-6FBE-DE20-40FE-39386F2634B2}"/>
                </a:ext>
              </a:extLst>
            </p:cNvPr>
            <p:cNvSpPr txBox="1"/>
            <p:nvPr/>
          </p:nvSpPr>
          <p:spPr>
            <a:xfrm>
              <a:off x="4304497" y="635504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X</a:t>
              </a:r>
              <a:r>
                <a:rPr lang="en-US" baseline="-25000" dirty="0">
                  <a:latin typeface="Karla" panose="020B0004030503030003" pitchFamily="34" charset="77"/>
                </a:rPr>
                <a:t>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7F5AF1-7700-83DA-3D8A-E864E62315C7}"/>
              </a:ext>
            </a:extLst>
          </p:cNvPr>
          <p:cNvGrpSpPr/>
          <p:nvPr/>
        </p:nvGrpSpPr>
        <p:grpSpPr>
          <a:xfrm>
            <a:off x="5953930" y="3845285"/>
            <a:ext cx="3606802" cy="2870415"/>
            <a:chOff x="5953930" y="3845285"/>
            <a:chExt cx="3606802" cy="287041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0A85A1-37D1-D44E-8CE8-A5AF54A12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3845285"/>
              <a:ext cx="3464732" cy="279876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6300D3-37D1-B4A6-73B5-E6649D63D172}"/>
                </a:ext>
              </a:extLst>
            </p:cNvPr>
            <p:cNvSpPr txBox="1"/>
            <p:nvPr/>
          </p:nvSpPr>
          <p:spPr>
            <a:xfrm>
              <a:off x="5953930" y="4210273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X</a:t>
              </a:r>
              <a:r>
                <a:rPr lang="en-US" baseline="-25000" dirty="0">
                  <a:latin typeface="Karla" panose="020B0004030503030003" pitchFamily="34" charset="77"/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4E8BAC-C9AB-C3B8-82FA-380B20323740}"/>
                </a:ext>
              </a:extLst>
            </p:cNvPr>
            <p:cNvSpPr txBox="1"/>
            <p:nvPr/>
          </p:nvSpPr>
          <p:spPr>
            <a:xfrm>
              <a:off x="8770172" y="6346368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X</a:t>
              </a:r>
              <a:r>
                <a:rPr lang="en-US" baseline="-25000" dirty="0">
                  <a:latin typeface="Karla" panose="020B0004030503030003" pitchFamily="34" charset="77"/>
                </a:rPr>
                <a:t>1</a:t>
              </a:r>
            </a:p>
          </p:txBody>
        </p:sp>
      </p:grp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15C20A7A-E637-AF6E-6CE0-9888FCEE8F93}"/>
              </a:ext>
            </a:extLst>
          </p:cNvPr>
          <p:cNvSpPr txBox="1">
            <a:spLocks/>
          </p:cNvSpPr>
          <p:nvPr/>
        </p:nvSpPr>
        <p:spPr>
          <a:xfrm>
            <a:off x="486989" y="251440"/>
            <a:ext cx="10327008" cy="844296"/>
          </a:xfrm>
          <a:prstGeom prst="rect">
            <a:avLst/>
          </a:prstGeom>
          <a:ln>
            <a:noFill/>
          </a:ln>
        </p:spPr>
        <p:txBody>
          <a:bodyPr/>
          <a:lstStyle>
            <a:lvl1pPr indent="0" defTabSz="457182">
              <a:spcBef>
                <a:spcPct val="20000"/>
              </a:spcBef>
              <a:buFont typeface="Arial"/>
              <a:buNone/>
              <a:defRPr sz="3200">
                <a:solidFill>
                  <a:srgbClr val="464646"/>
                </a:solidFill>
                <a:latin typeface="Karla"/>
                <a:cs typeface="Karla"/>
              </a:defRPr>
            </a:lvl1pPr>
            <a:lvl2pPr marL="742920" indent="-285738" defTabSz="457182">
              <a:spcBef>
                <a:spcPct val="20000"/>
              </a:spcBef>
              <a:buFont typeface="Arial"/>
              <a:buChar char="–"/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 marL="1142954" indent="-228590" defTabSz="457182">
              <a:spcBef>
                <a:spcPct val="20000"/>
              </a:spcBef>
              <a:buFont typeface="Arial"/>
              <a:buChar char="•"/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 marL="1600136" indent="-228590" defTabSz="457182">
              <a:spcBef>
                <a:spcPct val="20000"/>
              </a:spcBef>
              <a:buFont typeface="Arial"/>
              <a:buChar char="–"/>
              <a:defRPr>
                <a:solidFill>
                  <a:srgbClr val="464646"/>
                </a:solidFill>
                <a:latin typeface="Karla"/>
                <a:cs typeface="Karla"/>
              </a:defRPr>
            </a:lvl4pPr>
            <a:lvl5pPr marL="2057317" indent="-228590" defTabSz="457182">
              <a:spcBef>
                <a:spcPct val="20000"/>
              </a:spcBef>
              <a:buFont typeface="Arial"/>
              <a:buChar char="»"/>
              <a:defRPr>
                <a:solidFill>
                  <a:srgbClr val="464646"/>
                </a:solidFill>
                <a:latin typeface="Karla"/>
                <a:cs typeface="Karla"/>
              </a:defRPr>
            </a:lvl5pPr>
            <a:lvl6pPr marL="2514499" indent="-228590" defTabSz="457182">
              <a:spcBef>
                <a:spcPct val="20000"/>
              </a:spcBef>
              <a:buFont typeface="Arial"/>
              <a:buChar char="•"/>
              <a:defRPr sz="2000"/>
            </a:lvl6pPr>
            <a:lvl7pPr marL="2971681" indent="-228590" defTabSz="457182">
              <a:spcBef>
                <a:spcPct val="20000"/>
              </a:spcBef>
              <a:buFont typeface="Arial"/>
              <a:buChar char="•"/>
              <a:defRPr sz="2000"/>
            </a:lvl7pPr>
            <a:lvl8pPr marL="3428863" indent="-228590" defTabSz="457182">
              <a:spcBef>
                <a:spcPct val="20000"/>
              </a:spcBef>
              <a:buFont typeface="Arial"/>
              <a:buChar char="•"/>
              <a:defRPr sz="2000"/>
            </a:lvl8pPr>
            <a:lvl9pPr marL="3886044" indent="-228590" defTabSz="457182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>
                <a:solidFill>
                  <a:srgbClr val="002060"/>
                </a:solidFill>
              </a:rPr>
              <a:t>So, what’s the big deal about Neural Networks?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1B656A-3A23-B0E2-B3D7-07E7DD66127A}"/>
              </a:ext>
            </a:extLst>
          </p:cNvPr>
          <p:cNvSpPr/>
          <p:nvPr/>
        </p:nvSpPr>
        <p:spPr>
          <a:xfrm>
            <a:off x="1278269" y="3590126"/>
            <a:ext cx="8404574" cy="3053920"/>
          </a:xfrm>
          <a:prstGeom prst="rect">
            <a:avLst/>
          </a:prstGeom>
          <a:noFill/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404574"/>
                      <a:gd name="connsiteY0" fmla="*/ 0 h 3053920"/>
                      <a:gd name="connsiteX1" fmla="*/ 562460 w 8404574"/>
                      <a:gd name="connsiteY1" fmla="*/ 0 h 3053920"/>
                      <a:gd name="connsiteX2" fmla="*/ 956828 w 8404574"/>
                      <a:gd name="connsiteY2" fmla="*/ 0 h 3053920"/>
                      <a:gd name="connsiteX3" fmla="*/ 1771426 w 8404574"/>
                      <a:gd name="connsiteY3" fmla="*/ 0 h 3053920"/>
                      <a:gd name="connsiteX4" fmla="*/ 2333886 w 8404574"/>
                      <a:gd name="connsiteY4" fmla="*/ 0 h 3053920"/>
                      <a:gd name="connsiteX5" fmla="*/ 2896346 w 8404574"/>
                      <a:gd name="connsiteY5" fmla="*/ 0 h 3053920"/>
                      <a:gd name="connsiteX6" fmla="*/ 3710943 w 8404574"/>
                      <a:gd name="connsiteY6" fmla="*/ 0 h 3053920"/>
                      <a:gd name="connsiteX7" fmla="*/ 4189357 w 8404574"/>
                      <a:gd name="connsiteY7" fmla="*/ 0 h 3053920"/>
                      <a:gd name="connsiteX8" fmla="*/ 5003954 w 8404574"/>
                      <a:gd name="connsiteY8" fmla="*/ 0 h 3053920"/>
                      <a:gd name="connsiteX9" fmla="*/ 5818551 w 8404574"/>
                      <a:gd name="connsiteY9" fmla="*/ 0 h 3053920"/>
                      <a:gd name="connsiteX10" fmla="*/ 6465057 w 8404574"/>
                      <a:gd name="connsiteY10" fmla="*/ 0 h 3053920"/>
                      <a:gd name="connsiteX11" fmla="*/ 7279654 w 8404574"/>
                      <a:gd name="connsiteY11" fmla="*/ 0 h 3053920"/>
                      <a:gd name="connsiteX12" fmla="*/ 7842114 w 8404574"/>
                      <a:gd name="connsiteY12" fmla="*/ 0 h 3053920"/>
                      <a:gd name="connsiteX13" fmla="*/ 8404574 w 8404574"/>
                      <a:gd name="connsiteY13" fmla="*/ 0 h 3053920"/>
                      <a:gd name="connsiteX14" fmla="*/ 8404574 w 8404574"/>
                      <a:gd name="connsiteY14" fmla="*/ 641323 h 3053920"/>
                      <a:gd name="connsiteX15" fmla="*/ 8404574 w 8404574"/>
                      <a:gd name="connsiteY15" fmla="*/ 1252107 h 3053920"/>
                      <a:gd name="connsiteX16" fmla="*/ 8404574 w 8404574"/>
                      <a:gd name="connsiteY16" fmla="*/ 1862891 h 3053920"/>
                      <a:gd name="connsiteX17" fmla="*/ 8404574 w 8404574"/>
                      <a:gd name="connsiteY17" fmla="*/ 2504214 h 3053920"/>
                      <a:gd name="connsiteX18" fmla="*/ 8404574 w 8404574"/>
                      <a:gd name="connsiteY18" fmla="*/ 3053920 h 3053920"/>
                      <a:gd name="connsiteX19" fmla="*/ 7674023 w 8404574"/>
                      <a:gd name="connsiteY19" fmla="*/ 3053920 h 3053920"/>
                      <a:gd name="connsiteX20" fmla="*/ 7195608 w 8404574"/>
                      <a:gd name="connsiteY20" fmla="*/ 3053920 h 3053920"/>
                      <a:gd name="connsiteX21" fmla="*/ 6381011 w 8404574"/>
                      <a:gd name="connsiteY21" fmla="*/ 3053920 h 3053920"/>
                      <a:gd name="connsiteX22" fmla="*/ 5734505 w 8404574"/>
                      <a:gd name="connsiteY22" fmla="*/ 3053920 h 3053920"/>
                      <a:gd name="connsiteX23" fmla="*/ 5256091 w 8404574"/>
                      <a:gd name="connsiteY23" fmla="*/ 3053920 h 3053920"/>
                      <a:gd name="connsiteX24" fmla="*/ 4609586 w 8404574"/>
                      <a:gd name="connsiteY24" fmla="*/ 3053920 h 3053920"/>
                      <a:gd name="connsiteX25" fmla="*/ 4215217 w 8404574"/>
                      <a:gd name="connsiteY25" fmla="*/ 3053920 h 3053920"/>
                      <a:gd name="connsiteX26" fmla="*/ 3820849 w 8404574"/>
                      <a:gd name="connsiteY26" fmla="*/ 3053920 h 3053920"/>
                      <a:gd name="connsiteX27" fmla="*/ 3174343 w 8404574"/>
                      <a:gd name="connsiteY27" fmla="*/ 3053920 h 3053920"/>
                      <a:gd name="connsiteX28" fmla="*/ 2695929 w 8404574"/>
                      <a:gd name="connsiteY28" fmla="*/ 3053920 h 3053920"/>
                      <a:gd name="connsiteX29" fmla="*/ 1965377 w 8404574"/>
                      <a:gd name="connsiteY29" fmla="*/ 3053920 h 3053920"/>
                      <a:gd name="connsiteX30" fmla="*/ 1486963 w 8404574"/>
                      <a:gd name="connsiteY30" fmla="*/ 3053920 h 3053920"/>
                      <a:gd name="connsiteX31" fmla="*/ 756412 w 8404574"/>
                      <a:gd name="connsiteY31" fmla="*/ 3053920 h 3053920"/>
                      <a:gd name="connsiteX32" fmla="*/ 0 w 8404574"/>
                      <a:gd name="connsiteY32" fmla="*/ 3053920 h 3053920"/>
                      <a:gd name="connsiteX33" fmla="*/ 0 w 8404574"/>
                      <a:gd name="connsiteY33" fmla="*/ 2412597 h 3053920"/>
                      <a:gd name="connsiteX34" fmla="*/ 0 w 8404574"/>
                      <a:gd name="connsiteY34" fmla="*/ 1771274 h 3053920"/>
                      <a:gd name="connsiteX35" fmla="*/ 0 w 8404574"/>
                      <a:gd name="connsiteY35" fmla="*/ 1099411 h 3053920"/>
                      <a:gd name="connsiteX36" fmla="*/ 0 w 8404574"/>
                      <a:gd name="connsiteY36" fmla="*/ 0 h 305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8404574" h="3053920" extrusionOk="0">
                        <a:moveTo>
                          <a:pt x="0" y="0"/>
                        </a:moveTo>
                        <a:cubicBezTo>
                          <a:pt x="204971" y="21232"/>
                          <a:pt x="420232" y="-2460"/>
                          <a:pt x="562460" y="0"/>
                        </a:cubicBezTo>
                        <a:cubicBezTo>
                          <a:pt x="704688" y="2460"/>
                          <a:pt x="826571" y="-13025"/>
                          <a:pt x="956828" y="0"/>
                        </a:cubicBezTo>
                        <a:cubicBezTo>
                          <a:pt x="1087085" y="13025"/>
                          <a:pt x="1525082" y="1066"/>
                          <a:pt x="1771426" y="0"/>
                        </a:cubicBezTo>
                        <a:cubicBezTo>
                          <a:pt x="2017770" y="-1066"/>
                          <a:pt x="2104245" y="-25050"/>
                          <a:pt x="2333886" y="0"/>
                        </a:cubicBezTo>
                        <a:cubicBezTo>
                          <a:pt x="2563527" y="25050"/>
                          <a:pt x="2615469" y="-10158"/>
                          <a:pt x="2896346" y="0"/>
                        </a:cubicBezTo>
                        <a:cubicBezTo>
                          <a:pt x="3177223" y="10158"/>
                          <a:pt x="3526518" y="15763"/>
                          <a:pt x="3710943" y="0"/>
                        </a:cubicBezTo>
                        <a:cubicBezTo>
                          <a:pt x="3895368" y="-15763"/>
                          <a:pt x="4081497" y="18178"/>
                          <a:pt x="4189357" y="0"/>
                        </a:cubicBezTo>
                        <a:cubicBezTo>
                          <a:pt x="4297217" y="-18178"/>
                          <a:pt x="4651825" y="10418"/>
                          <a:pt x="5003954" y="0"/>
                        </a:cubicBezTo>
                        <a:cubicBezTo>
                          <a:pt x="5356083" y="-10418"/>
                          <a:pt x="5458719" y="-35705"/>
                          <a:pt x="5818551" y="0"/>
                        </a:cubicBezTo>
                        <a:cubicBezTo>
                          <a:pt x="6178383" y="35705"/>
                          <a:pt x="6164117" y="8251"/>
                          <a:pt x="6465057" y="0"/>
                        </a:cubicBezTo>
                        <a:cubicBezTo>
                          <a:pt x="6765997" y="-8251"/>
                          <a:pt x="7049688" y="-14251"/>
                          <a:pt x="7279654" y="0"/>
                        </a:cubicBezTo>
                        <a:cubicBezTo>
                          <a:pt x="7509620" y="14251"/>
                          <a:pt x="7660508" y="11665"/>
                          <a:pt x="7842114" y="0"/>
                        </a:cubicBezTo>
                        <a:cubicBezTo>
                          <a:pt x="8023720" y="-11665"/>
                          <a:pt x="8218968" y="-19293"/>
                          <a:pt x="8404574" y="0"/>
                        </a:cubicBezTo>
                        <a:cubicBezTo>
                          <a:pt x="8412814" y="265737"/>
                          <a:pt x="8401666" y="504923"/>
                          <a:pt x="8404574" y="641323"/>
                        </a:cubicBezTo>
                        <a:cubicBezTo>
                          <a:pt x="8407482" y="777723"/>
                          <a:pt x="8399605" y="971499"/>
                          <a:pt x="8404574" y="1252107"/>
                        </a:cubicBezTo>
                        <a:cubicBezTo>
                          <a:pt x="8409543" y="1532715"/>
                          <a:pt x="8434093" y="1559682"/>
                          <a:pt x="8404574" y="1862891"/>
                        </a:cubicBezTo>
                        <a:cubicBezTo>
                          <a:pt x="8375055" y="2166100"/>
                          <a:pt x="8420892" y="2335268"/>
                          <a:pt x="8404574" y="2504214"/>
                        </a:cubicBezTo>
                        <a:cubicBezTo>
                          <a:pt x="8388256" y="2673160"/>
                          <a:pt x="8418742" y="2838131"/>
                          <a:pt x="8404574" y="3053920"/>
                        </a:cubicBezTo>
                        <a:cubicBezTo>
                          <a:pt x="8210234" y="3087922"/>
                          <a:pt x="8016897" y="3035342"/>
                          <a:pt x="7674023" y="3053920"/>
                        </a:cubicBezTo>
                        <a:cubicBezTo>
                          <a:pt x="7331149" y="3072498"/>
                          <a:pt x="7408648" y="3038515"/>
                          <a:pt x="7195608" y="3053920"/>
                        </a:cubicBezTo>
                        <a:cubicBezTo>
                          <a:pt x="6982569" y="3069325"/>
                          <a:pt x="6714053" y="3015719"/>
                          <a:pt x="6381011" y="3053920"/>
                        </a:cubicBezTo>
                        <a:cubicBezTo>
                          <a:pt x="6047969" y="3092121"/>
                          <a:pt x="5937585" y="3047626"/>
                          <a:pt x="5734505" y="3053920"/>
                        </a:cubicBezTo>
                        <a:cubicBezTo>
                          <a:pt x="5531425" y="3060214"/>
                          <a:pt x="5397870" y="3059125"/>
                          <a:pt x="5256091" y="3053920"/>
                        </a:cubicBezTo>
                        <a:cubicBezTo>
                          <a:pt x="5114312" y="3048715"/>
                          <a:pt x="4848387" y="3078127"/>
                          <a:pt x="4609586" y="3053920"/>
                        </a:cubicBezTo>
                        <a:cubicBezTo>
                          <a:pt x="4370785" y="3029713"/>
                          <a:pt x="4331766" y="3053371"/>
                          <a:pt x="4215217" y="3053920"/>
                        </a:cubicBezTo>
                        <a:cubicBezTo>
                          <a:pt x="4098668" y="3054469"/>
                          <a:pt x="3913959" y="3045257"/>
                          <a:pt x="3820849" y="3053920"/>
                        </a:cubicBezTo>
                        <a:cubicBezTo>
                          <a:pt x="3727739" y="3062583"/>
                          <a:pt x="3315640" y="3036854"/>
                          <a:pt x="3174343" y="3053920"/>
                        </a:cubicBezTo>
                        <a:cubicBezTo>
                          <a:pt x="3033046" y="3070986"/>
                          <a:pt x="2886862" y="3044981"/>
                          <a:pt x="2695929" y="3053920"/>
                        </a:cubicBezTo>
                        <a:cubicBezTo>
                          <a:pt x="2504996" y="3062859"/>
                          <a:pt x="2141353" y="3088807"/>
                          <a:pt x="1965377" y="3053920"/>
                        </a:cubicBezTo>
                        <a:cubicBezTo>
                          <a:pt x="1789401" y="3019033"/>
                          <a:pt x="1709642" y="3042188"/>
                          <a:pt x="1486963" y="3053920"/>
                        </a:cubicBezTo>
                        <a:cubicBezTo>
                          <a:pt x="1264284" y="3065652"/>
                          <a:pt x="1040979" y="3075472"/>
                          <a:pt x="756412" y="3053920"/>
                        </a:cubicBezTo>
                        <a:cubicBezTo>
                          <a:pt x="471845" y="3032368"/>
                          <a:pt x="369336" y="3086572"/>
                          <a:pt x="0" y="3053920"/>
                        </a:cubicBezTo>
                        <a:cubicBezTo>
                          <a:pt x="-376" y="2792914"/>
                          <a:pt x="-1015" y="2655350"/>
                          <a:pt x="0" y="2412597"/>
                        </a:cubicBezTo>
                        <a:cubicBezTo>
                          <a:pt x="1015" y="2169844"/>
                          <a:pt x="23081" y="1912080"/>
                          <a:pt x="0" y="1771274"/>
                        </a:cubicBezTo>
                        <a:cubicBezTo>
                          <a:pt x="-23081" y="1630468"/>
                          <a:pt x="18842" y="1266601"/>
                          <a:pt x="0" y="1099411"/>
                        </a:cubicBezTo>
                        <a:cubicBezTo>
                          <a:pt x="-18842" y="932221"/>
                          <a:pt x="40755" y="4500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B28F1-9BB2-332E-5107-492E86BD9A1E}"/>
              </a:ext>
            </a:extLst>
          </p:cNvPr>
          <p:cNvSpPr txBox="1"/>
          <p:nvPr/>
        </p:nvSpPr>
        <p:spPr>
          <a:xfrm>
            <a:off x="9824913" y="4102242"/>
            <a:ext cx="2296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 pitchFamily="2" charset="77"/>
              </a:rPr>
              <a:t>Very hard to express boundaries like these with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898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EC45481-230C-3349-B585-C1023C6E7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5" b="4605"/>
          <a:stretch/>
        </p:blipFill>
        <p:spPr>
          <a:xfrm>
            <a:off x="2789914" y="4217217"/>
            <a:ext cx="2844797" cy="2086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15DB2D-3EEB-0644-B644-E0704CD30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" r="2448"/>
          <a:stretch/>
        </p:blipFill>
        <p:spPr>
          <a:xfrm>
            <a:off x="9752815" y="2467676"/>
            <a:ext cx="2456322" cy="2086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EDC73-C46F-2647-A624-0930A54B7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r="3294"/>
          <a:stretch/>
        </p:blipFill>
        <p:spPr>
          <a:xfrm>
            <a:off x="6370125" y="2437832"/>
            <a:ext cx="2292342" cy="19823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2EC388-C9DC-3F46-9927-BD8B5C186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5915" y="2478895"/>
            <a:ext cx="2289676" cy="18495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CD541D-9B12-EF4E-85D8-61C2D45A77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9837" y="1131391"/>
            <a:ext cx="2547363" cy="205772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5CB08A5-E7A3-0041-85E2-20426D702F9E}"/>
              </a:ext>
            </a:extLst>
          </p:cNvPr>
          <p:cNvGrpSpPr>
            <a:grpSpLocks noChangeAspect="1"/>
          </p:cNvGrpSpPr>
          <p:nvPr/>
        </p:nvGrpSpPr>
        <p:grpSpPr>
          <a:xfrm>
            <a:off x="1953077" y="1428750"/>
            <a:ext cx="914400" cy="914400"/>
            <a:chOff x="2794028" y="3554024"/>
            <a:chExt cx="1505252" cy="139534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DA7287-0C2D-BE4B-B93E-8C09C1A0DACA}"/>
                </a:ext>
              </a:extLst>
            </p:cNvPr>
            <p:cNvSpPr/>
            <p:nvPr/>
          </p:nvSpPr>
          <p:spPr>
            <a:xfrm>
              <a:off x="2794028" y="3554024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0EE12E-B03D-8B40-B70C-B8784AF14120}"/>
                </a:ext>
              </a:extLst>
            </p:cNvPr>
            <p:cNvCxnSpPr/>
            <p:nvPr/>
          </p:nvCxnSpPr>
          <p:spPr>
            <a:xfrm>
              <a:off x="3557564" y="3554024"/>
              <a:ext cx="0" cy="1395342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9F052A-1E23-0B42-BCF2-90F956FA4ECD}"/>
                    </a:ext>
                  </a:extLst>
                </p:cNvPr>
                <p:cNvSpPr txBox="1"/>
                <p:nvPr/>
              </p:nvSpPr>
              <p:spPr>
                <a:xfrm>
                  <a:off x="3783504" y="4089340"/>
                  <a:ext cx="269158" cy="3757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σ</m:t>
                        </m:r>
                      </m:oMath>
                    </m:oMathPara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9F052A-1E23-0B42-BCF2-90F956FA4E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3504" y="4089340"/>
                  <a:ext cx="269158" cy="375725"/>
                </a:xfrm>
                <a:prstGeom prst="rect">
                  <a:avLst/>
                </a:prstGeom>
                <a:blipFill>
                  <a:blip r:embed="rId11"/>
                  <a:stretch>
                    <a:fillRect l="-7143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B4E6414-FA3B-DC49-8BBC-F867556E1E7C}"/>
                    </a:ext>
                  </a:extLst>
                </p:cNvPr>
                <p:cNvSpPr txBox="1"/>
                <p:nvPr/>
              </p:nvSpPr>
              <p:spPr>
                <a:xfrm>
                  <a:off x="2914153" y="4101082"/>
                  <a:ext cx="681339" cy="3522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𝑋</m:t>
                        </m:r>
                        <m:sSub>
                          <m:sSubPr>
                            <m:ctrlPr>
                              <a:rPr kumimoji="0" lang="en-US" sz="15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5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𝑊</m:t>
                            </m:r>
                          </m:e>
                          <m:sub>
                            <m:r>
                              <a:rPr kumimoji="0" lang="en-US" sz="15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B4E6414-FA3B-DC49-8BBC-F867556E1E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4153" y="4101082"/>
                  <a:ext cx="681339" cy="352241"/>
                </a:xfrm>
                <a:prstGeom prst="rect">
                  <a:avLst/>
                </a:prstGeom>
                <a:blipFill>
                  <a:blip r:embed="rId12"/>
                  <a:stretch>
                    <a:fillRect l="-9091" r="-3030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636235-37B2-A345-B47F-88DF6786663E}"/>
              </a:ext>
            </a:extLst>
          </p:cNvPr>
          <p:cNvCxnSpPr/>
          <p:nvPr/>
        </p:nvCxnSpPr>
        <p:spPr>
          <a:xfrm flipV="1">
            <a:off x="1781175" y="2343150"/>
            <a:ext cx="196059" cy="201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3985E47-382E-FD43-BA5C-93397CC3873E}"/>
              </a:ext>
            </a:extLst>
          </p:cNvPr>
          <p:cNvCxnSpPr>
            <a:cxnSpLocks/>
          </p:cNvCxnSpPr>
          <p:nvPr/>
        </p:nvCxnSpPr>
        <p:spPr>
          <a:xfrm>
            <a:off x="2939837" y="1902665"/>
            <a:ext cx="22246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E147E61-869B-744E-82EC-F94E57E29A72}"/>
              </a:ext>
            </a:extLst>
          </p:cNvPr>
          <p:cNvGrpSpPr/>
          <p:nvPr/>
        </p:nvGrpSpPr>
        <p:grpSpPr>
          <a:xfrm>
            <a:off x="1781175" y="4143375"/>
            <a:ext cx="1381125" cy="914400"/>
            <a:chOff x="1781175" y="4143375"/>
            <a:chExt cx="1381125" cy="9144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4AC1E48-5430-494B-BCA6-9F06576452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5360" y="4143375"/>
              <a:ext cx="914400" cy="914400"/>
              <a:chOff x="2794028" y="3554024"/>
              <a:chExt cx="1505252" cy="1395342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C814BB9-12B9-5C4E-A87A-6DABFCAD5279}"/>
                  </a:ext>
                </a:extLst>
              </p:cNvPr>
              <p:cNvSpPr/>
              <p:nvPr/>
            </p:nvSpPr>
            <p:spPr>
              <a:xfrm>
                <a:off x="2794028" y="3554024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F5EB0AC-4A75-6A4B-B07B-57D8820C6E99}"/>
                  </a:ext>
                </a:extLst>
              </p:cNvPr>
              <p:cNvCxnSpPr/>
              <p:nvPr/>
            </p:nvCxnSpPr>
            <p:spPr>
              <a:xfrm>
                <a:off x="3557564" y="3554024"/>
                <a:ext cx="0" cy="1395342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BB04E47-BA12-5844-9A1C-6EE51579EBDC}"/>
                      </a:ext>
                    </a:extLst>
                  </p:cNvPr>
                  <p:cNvSpPr txBox="1"/>
                  <p:nvPr/>
                </p:nvSpPr>
                <p:spPr>
                  <a:xfrm>
                    <a:off x="3742501" y="4063832"/>
                    <a:ext cx="269158" cy="3757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σ</m:t>
                          </m:r>
                        </m:oMath>
                      </m:oMathPara>
                    </a14:m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BB04E47-BA12-5844-9A1C-6EE51579EB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2501" y="4063832"/>
                    <a:ext cx="269158" cy="37572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5385"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8D24D10F-792B-C24E-8B91-9D11467699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4153" y="4101082"/>
                    <a:ext cx="688729" cy="3522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𝑋</m:t>
                          </m:r>
                          <m:sSub>
                            <m:sSubPr>
                              <m:ctrlPr>
                                <a:rPr kumimoji="0" lang="en-US" sz="1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8D24D10F-792B-C24E-8B91-9D11467699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4153" y="4101082"/>
                    <a:ext cx="688729" cy="35224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8824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A97FD61-A9CC-4645-8CCE-4B1B69B5FAF7}"/>
                </a:ext>
              </a:extLst>
            </p:cNvPr>
            <p:cNvCxnSpPr>
              <a:cxnSpLocks/>
            </p:cNvCxnSpPr>
            <p:nvPr/>
          </p:nvCxnSpPr>
          <p:spPr>
            <a:xfrm>
              <a:off x="1781175" y="4143375"/>
              <a:ext cx="164185" cy="1821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0D25AAF-6229-BE4E-A8E5-CCA23A682BF2}"/>
                </a:ext>
              </a:extLst>
            </p:cNvPr>
            <p:cNvCxnSpPr>
              <a:cxnSpLocks/>
            </p:cNvCxnSpPr>
            <p:nvPr/>
          </p:nvCxnSpPr>
          <p:spPr>
            <a:xfrm>
              <a:off x="2939837" y="4665558"/>
              <a:ext cx="2224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3B2A06D-0D6E-E349-8DA2-A6A2DE7183B6}"/>
              </a:ext>
            </a:extLst>
          </p:cNvPr>
          <p:cNvGrpSpPr/>
          <p:nvPr/>
        </p:nvGrpSpPr>
        <p:grpSpPr>
          <a:xfrm>
            <a:off x="5261283" y="2654352"/>
            <a:ext cx="1178199" cy="1542544"/>
            <a:chOff x="5261283" y="2654352"/>
            <a:chExt cx="1178199" cy="154254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B98C770-13A4-3A42-9359-1AF5951C3D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98040" y="2923996"/>
              <a:ext cx="914400" cy="914400"/>
              <a:chOff x="2794028" y="3554024"/>
              <a:chExt cx="1505252" cy="1395342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2D7994B-2FB2-B848-B777-347302ED14C0}"/>
                  </a:ext>
                </a:extLst>
              </p:cNvPr>
              <p:cNvSpPr/>
              <p:nvPr/>
            </p:nvSpPr>
            <p:spPr>
              <a:xfrm>
                <a:off x="2794028" y="3554024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endParaRP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B765A5-6840-9645-BBBA-D0624B3F5A4C}"/>
                  </a:ext>
                </a:extLst>
              </p:cNvPr>
              <p:cNvCxnSpPr/>
              <p:nvPr/>
            </p:nvCxnSpPr>
            <p:spPr>
              <a:xfrm>
                <a:off x="3557564" y="3554024"/>
                <a:ext cx="0" cy="1395342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ED8E2FF1-DF03-AD46-A15F-428B69C66BD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4153" y="4101082"/>
                    <a:ext cx="688729" cy="35224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𝑋</m:t>
                          </m:r>
                          <m:sSub>
                            <m:sSubPr>
                              <m:ctrlPr>
                                <a:rPr kumimoji="0" lang="en-US" sz="1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ED8E2FF1-DF03-AD46-A15F-428B69C66B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4153" y="4101082"/>
                    <a:ext cx="688729" cy="35224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8824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CAC3CB7-8398-124F-8C06-05AAB76D3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19727" y="3815896"/>
              <a:ext cx="368300" cy="38100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EF605BE-7399-0541-BD43-4BA67B70F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261283" y="2654352"/>
              <a:ext cx="342900" cy="3683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A801CB2-55D1-D248-BE11-9E49F1EB9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201571" y="3296859"/>
              <a:ext cx="237911" cy="246221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FAE6B7D-E458-2847-80B7-CE46121B1EC7}"/>
              </a:ext>
            </a:extLst>
          </p:cNvPr>
          <p:cNvGrpSpPr/>
          <p:nvPr/>
        </p:nvGrpSpPr>
        <p:grpSpPr>
          <a:xfrm>
            <a:off x="8555853" y="2967561"/>
            <a:ext cx="1352317" cy="914400"/>
            <a:chOff x="8555853" y="2967561"/>
            <a:chExt cx="1352317" cy="91440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BDBC02A-DFA3-AB49-9A89-61A17FA9CE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34623" y="2967561"/>
              <a:ext cx="914400" cy="914400"/>
              <a:chOff x="2794028" y="3554024"/>
              <a:chExt cx="1505252" cy="1395342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083D079-FFF9-494C-895B-73770987FABF}"/>
                  </a:ext>
                </a:extLst>
              </p:cNvPr>
              <p:cNvSpPr/>
              <p:nvPr/>
            </p:nvSpPr>
            <p:spPr>
              <a:xfrm>
                <a:off x="2794028" y="3554024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Calibri"/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F2C6B16-564C-D742-B7E3-ACB57D734278}"/>
                  </a:ext>
                </a:extLst>
              </p:cNvPr>
              <p:cNvCxnSpPr/>
              <p:nvPr/>
            </p:nvCxnSpPr>
            <p:spPr>
              <a:xfrm>
                <a:off x="3557564" y="3554024"/>
                <a:ext cx="0" cy="1395342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5826537-8E87-9741-A8D3-E179F73B72A6}"/>
                      </a:ext>
                    </a:extLst>
                  </p:cNvPr>
                  <p:cNvSpPr txBox="1"/>
                  <p:nvPr/>
                </p:nvSpPr>
                <p:spPr>
                  <a:xfrm>
                    <a:off x="3728425" y="4056521"/>
                    <a:ext cx="269158" cy="3757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σ</m:t>
                          </m:r>
                        </m:oMath>
                      </m:oMathPara>
                    </a14:m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5826537-8E87-9741-A8D3-E179F73B72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8425" y="4056521"/>
                    <a:ext cx="269158" cy="37572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5385"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A9DE48C-B082-764A-90AD-9EE758A34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555853" y="3296859"/>
              <a:ext cx="237911" cy="246221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BB906B1-5A2A-334A-9E14-C3B1D3287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670259" y="3296859"/>
              <a:ext cx="237911" cy="246221"/>
            </a:xfrm>
            <a:prstGeom prst="rect">
              <a:avLst/>
            </a:prstGeom>
          </p:spPr>
        </p:pic>
      </p:grp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3544FD8-4F10-60AE-BE5D-EF5FF9BE6A61}"/>
              </a:ext>
            </a:extLst>
          </p:cNvPr>
          <p:cNvSpPr txBox="1">
            <a:spLocks/>
          </p:cNvSpPr>
          <p:nvPr/>
        </p:nvSpPr>
        <p:spPr>
          <a:xfrm>
            <a:off x="397338" y="216735"/>
            <a:ext cx="11632737" cy="2111143"/>
          </a:xfrm>
          <a:prstGeom prst="rect">
            <a:avLst/>
          </a:prstGeom>
        </p:spPr>
        <p:txBody>
          <a:bodyPr/>
          <a:lstStyle>
            <a:lvl1pPr marL="342887" indent="-342887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002060"/>
                </a:solidFill>
                <a:effectLst/>
                <a:latin typeface="Karla" panose="020B0004030503030003" pitchFamily="34" charset="77"/>
              </a:rPr>
              <a:t>For 2-D input the same idea applies</a:t>
            </a:r>
          </a:p>
        </p:txBody>
      </p:sp>
    </p:spTree>
    <p:extLst>
      <p:ext uri="{BB962C8B-B14F-4D97-AF65-F5344CB8AC3E}">
        <p14:creationId xmlns:p14="http://schemas.microsoft.com/office/powerpoint/2010/main" val="204681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Title 1"/>
          <p:cNvSpPr txBox="1">
            <a:spLocks noGrp="1"/>
          </p:cNvSpPr>
          <p:nvPr>
            <p:ph type="title"/>
          </p:nvPr>
        </p:nvSpPr>
        <p:spPr>
          <a:xfrm>
            <a:off x="34929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2060"/>
                </a:solidFill>
              </a:rPr>
              <a:t>Summary</a:t>
            </a:r>
          </a:p>
        </p:txBody>
      </p:sp>
      <p:sp>
        <p:nvSpPr>
          <p:cNvPr id="94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49291" y="983808"/>
            <a:ext cx="11276652" cy="413728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14875">
              <a:spcBef>
                <a:spcPts val="200"/>
              </a:spcBef>
              <a:defRPr sz="1081" b="1"/>
            </a:pPr>
            <a:r>
              <a:rPr sz="3200" dirty="0"/>
              <a:t>So far: </a:t>
            </a:r>
          </a:p>
          <a:p>
            <a:pPr marL="649128" indent="-161162" defTabSz="214875">
              <a:lnSpc>
                <a:spcPct val="120000"/>
              </a:lnSpc>
              <a:spcBef>
                <a:spcPts val="200"/>
              </a:spcBef>
              <a:buSzPct val="100000"/>
              <a:buFont typeface="Arial"/>
              <a:buChar char="•"/>
              <a:defRPr sz="1081"/>
            </a:pPr>
            <a:r>
              <a:rPr sz="3200" dirty="0"/>
              <a:t>A single neuron can be a </a:t>
            </a:r>
            <a:r>
              <a:rPr sz="3200" kern="1200" dirty="0">
                <a:solidFill>
                  <a:schemeClr val="accent1"/>
                </a:solidFill>
                <a:latin typeface="Karla" pitchFamily="2" charset="0"/>
              </a:rPr>
              <a:t>logistic regression</a:t>
            </a:r>
            <a:r>
              <a:rPr sz="3200" dirty="0">
                <a:solidFill>
                  <a:schemeClr val="accent1"/>
                </a:solidFill>
                <a:latin typeface="Karla" pitchFamily="2" charset="0"/>
              </a:rPr>
              <a:t> </a:t>
            </a:r>
            <a:r>
              <a:rPr sz="3200" dirty="0"/>
              <a:t>or linear unit. We will soon see other choices</a:t>
            </a:r>
            <a:r>
              <a:rPr lang="en-US" sz="3200" dirty="0"/>
              <a:t> of </a:t>
            </a:r>
            <a:r>
              <a:rPr lang="en-US" sz="3200" dirty="0">
                <a:solidFill>
                  <a:schemeClr val="accent2"/>
                </a:solidFill>
              </a:rPr>
              <a:t>activation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accent2"/>
                </a:solidFill>
              </a:rPr>
              <a:t>functions</a:t>
            </a:r>
            <a:r>
              <a:rPr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  <a:r>
              <a:rPr sz="3200" dirty="0"/>
              <a:t> </a:t>
            </a:r>
          </a:p>
          <a:p>
            <a:pPr marL="649128" indent="-161162" defTabSz="214875">
              <a:lnSpc>
                <a:spcPct val="120000"/>
              </a:lnSpc>
              <a:spcBef>
                <a:spcPts val="200"/>
              </a:spcBef>
              <a:buSzPct val="100000"/>
              <a:buFont typeface="Arial"/>
              <a:buChar char="•"/>
              <a:defRPr sz="1081"/>
            </a:pPr>
            <a:r>
              <a:rPr sz="3200" dirty="0"/>
              <a:t>A neural network is a </a:t>
            </a:r>
            <a:r>
              <a:rPr sz="3200" dirty="0">
                <a:solidFill>
                  <a:schemeClr val="accent2"/>
                </a:solidFill>
              </a:rPr>
              <a:t>combination</a:t>
            </a:r>
            <a:r>
              <a:rPr sz="3200" dirty="0"/>
              <a:t> of logistic regression (or other types) units. </a:t>
            </a:r>
          </a:p>
          <a:p>
            <a:pPr marL="649128" indent="-161162" defTabSz="214875">
              <a:lnSpc>
                <a:spcPct val="120000"/>
              </a:lnSpc>
              <a:spcBef>
                <a:spcPts val="200"/>
              </a:spcBef>
              <a:buSzPct val="100000"/>
              <a:buFont typeface="Arial"/>
              <a:buChar char="•"/>
              <a:defRPr sz="1081"/>
            </a:pPr>
            <a:r>
              <a:rPr sz="3200" dirty="0"/>
              <a:t>A neural network can </a:t>
            </a:r>
            <a:r>
              <a:rPr sz="3200" dirty="0">
                <a:solidFill>
                  <a:schemeClr val="accent1"/>
                </a:solidFill>
              </a:rPr>
              <a:t>approximate</a:t>
            </a:r>
            <a:r>
              <a:rPr sz="3200" dirty="0"/>
              <a:t> non-linear functions either for regression or classification.</a:t>
            </a:r>
          </a:p>
          <a:p>
            <a:pPr marL="746" indent="487219" defTabSz="214875">
              <a:spcBef>
                <a:spcPts val="200"/>
              </a:spcBef>
              <a:defRPr sz="1081"/>
            </a:pPr>
            <a:r>
              <a:rPr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8162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Title 1"/>
          <p:cNvSpPr txBox="1">
            <a:spLocks noGrp="1"/>
          </p:cNvSpPr>
          <p:nvPr>
            <p:ph type="title"/>
          </p:nvPr>
        </p:nvSpPr>
        <p:spPr>
          <a:xfrm>
            <a:off x="34929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2060"/>
                </a:solidFill>
              </a:rPr>
              <a:t>Summary</a:t>
            </a:r>
          </a:p>
        </p:txBody>
      </p:sp>
      <p:sp>
        <p:nvSpPr>
          <p:cNvPr id="94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49291" y="1057275"/>
            <a:ext cx="8019457" cy="3303746"/>
          </a:xfrm>
          <a:prstGeom prst="rect">
            <a:avLst/>
          </a:prstGeom>
        </p:spPr>
        <p:txBody>
          <a:bodyPr>
            <a:noAutofit/>
          </a:bodyPr>
          <a:lstStyle/>
          <a:p>
            <a:pPr indent="5968" defTabSz="214875">
              <a:spcBef>
                <a:spcPts val="200"/>
              </a:spcBef>
              <a:defRPr sz="1081" b="1"/>
            </a:pPr>
            <a:r>
              <a:rPr sz="3200" dirty="0"/>
              <a:t>Next: </a:t>
            </a:r>
          </a:p>
          <a:p>
            <a:pPr marL="649128" indent="-161162" defTabSz="214875">
              <a:spcBef>
                <a:spcPts val="200"/>
              </a:spcBef>
              <a:buSzPct val="100000"/>
              <a:buFont typeface="Arial"/>
              <a:buChar char="•"/>
              <a:defRPr sz="1081"/>
            </a:pPr>
            <a:r>
              <a:rPr lang="en-US" sz="3200" dirty="0"/>
              <a:t> </a:t>
            </a:r>
            <a:r>
              <a:rPr sz="3200" dirty="0"/>
              <a:t>What kind of </a:t>
            </a:r>
            <a:r>
              <a:rPr sz="3200" dirty="0">
                <a:solidFill>
                  <a:schemeClr val="accent1"/>
                </a:solidFill>
              </a:rPr>
              <a:t>activations</a:t>
            </a:r>
            <a:r>
              <a:rPr lang="en-US" sz="3200" dirty="0"/>
              <a:t>?</a:t>
            </a:r>
          </a:p>
          <a:p>
            <a:pPr marL="649128" indent="-161162" defTabSz="214875">
              <a:spcBef>
                <a:spcPts val="200"/>
              </a:spcBef>
              <a:buSzPct val="100000"/>
              <a:buFont typeface="Arial"/>
              <a:buChar char="•"/>
              <a:defRPr sz="1081"/>
            </a:pPr>
            <a:r>
              <a:rPr lang="en-US" sz="3200" dirty="0"/>
              <a:t> H</a:t>
            </a:r>
            <a:r>
              <a:rPr sz="3200" dirty="0"/>
              <a:t>ow many </a:t>
            </a:r>
            <a:r>
              <a:rPr sz="3200" dirty="0">
                <a:solidFill>
                  <a:schemeClr val="accent1"/>
                </a:solidFill>
              </a:rPr>
              <a:t>neurons</a:t>
            </a:r>
            <a:r>
              <a:rPr lang="en-US" sz="3200" dirty="0"/>
              <a:t>?</a:t>
            </a:r>
          </a:p>
          <a:p>
            <a:pPr marL="649128" indent="-161162" defTabSz="214875">
              <a:spcBef>
                <a:spcPts val="200"/>
              </a:spcBef>
              <a:buSzPct val="100000"/>
              <a:buFont typeface="Arial"/>
              <a:buChar char="•"/>
              <a:defRPr sz="1081"/>
            </a:pPr>
            <a:r>
              <a:rPr sz="3200" dirty="0"/>
              <a:t> </a:t>
            </a:r>
            <a:r>
              <a:rPr lang="en-US" sz="3200" dirty="0"/>
              <a:t>H</a:t>
            </a:r>
            <a:r>
              <a:rPr sz="3200" dirty="0"/>
              <a:t>ow many </a:t>
            </a:r>
            <a:r>
              <a:rPr sz="3200" dirty="0">
                <a:solidFill>
                  <a:schemeClr val="accent1"/>
                </a:solidFill>
              </a:rPr>
              <a:t>layers</a:t>
            </a:r>
            <a:r>
              <a:rPr lang="en-US" sz="3200" dirty="0"/>
              <a:t>?</a:t>
            </a:r>
          </a:p>
          <a:p>
            <a:pPr marL="649128" indent="-161162" defTabSz="214875">
              <a:spcBef>
                <a:spcPts val="200"/>
              </a:spcBef>
              <a:buSzPct val="100000"/>
              <a:buFont typeface="Arial"/>
              <a:buChar char="•"/>
              <a:defRPr sz="1081"/>
            </a:pPr>
            <a:r>
              <a:rPr sz="3200" dirty="0"/>
              <a:t> </a:t>
            </a:r>
            <a:r>
              <a:rPr lang="en-US" sz="3200" dirty="0"/>
              <a:t>H</a:t>
            </a:r>
            <a:r>
              <a:rPr sz="3200" dirty="0"/>
              <a:t>ow to construct the </a:t>
            </a:r>
            <a:r>
              <a:rPr sz="3200" dirty="0">
                <a:solidFill>
                  <a:schemeClr val="accent1"/>
                </a:solidFill>
              </a:rPr>
              <a:t>output</a:t>
            </a:r>
            <a:r>
              <a:rPr sz="3200" dirty="0"/>
              <a:t> unit</a:t>
            </a:r>
            <a:r>
              <a:rPr lang="en-US" sz="3200" dirty="0"/>
              <a:t>?</a:t>
            </a:r>
          </a:p>
          <a:p>
            <a:pPr marL="649128" indent="-161162" defTabSz="214875">
              <a:spcBef>
                <a:spcPts val="200"/>
              </a:spcBef>
              <a:buSzPct val="100000"/>
              <a:buFont typeface="Arial"/>
              <a:buChar char="•"/>
              <a:defRPr sz="1081"/>
            </a:pPr>
            <a:r>
              <a:rPr lang="en-US" sz="3200" dirty="0"/>
              <a:t> W</a:t>
            </a:r>
            <a:r>
              <a:rPr sz="3200" dirty="0"/>
              <a:t>hat </a:t>
            </a:r>
            <a:r>
              <a:rPr sz="3200" dirty="0">
                <a:solidFill>
                  <a:schemeClr val="accent1"/>
                </a:solidFill>
              </a:rPr>
              <a:t>loss</a:t>
            </a:r>
            <a:r>
              <a:rPr sz="3200" dirty="0"/>
              <a:t> functions are appropriate</a:t>
            </a:r>
            <a:r>
              <a:rPr lang="en-US" sz="3200" dirty="0"/>
              <a:t>?</a:t>
            </a:r>
            <a:endParaRPr sz="2400" dirty="0"/>
          </a:p>
        </p:txBody>
      </p:sp>
      <p:pic>
        <p:nvPicPr>
          <p:cNvPr id="5" name="Picture 4" descr="A cat sitting on a couch&#10;&#10;Description automatically generated">
            <a:extLst>
              <a:ext uri="{FF2B5EF4-FFF2-40B4-BE49-F238E27FC236}">
                <a16:creationId xmlns:a16="http://schemas.microsoft.com/office/drawing/2014/main" id="{634B9949-3F8B-DD01-E367-863D3AC8D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184" y="1057275"/>
            <a:ext cx="2676525" cy="4743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38C043-E9CA-5A4E-7D62-15ADDE8ECD06}"/>
              </a:ext>
            </a:extLst>
          </p:cNvPr>
          <p:cNvSpPr txBox="1"/>
          <p:nvPr/>
        </p:nvSpPr>
        <p:spPr>
          <a:xfrm>
            <a:off x="173516" y="5067465"/>
            <a:ext cx="8371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charset="0"/>
                <a:ea typeface="Karla" charset="0"/>
                <a:cs typeface="Karla" charset="0"/>
                <a:sym typeface="Calibri"/>
              </a:rPr>
              <a:t>Don’t worry it’s not as difficult as it sounds</a:t>
            </a:r>
          </a:p>
        </p:txBody>
      </p:sp>
    </p:spTree>
    <p:extLst>
      <p:ext uri="{BB962C8B-B14F-4D97-AF65-F5344CB8AC3E}">
        <p14:creationId xmlns:p14="http://schemas.microsoft.com/office/powerpoint/2010/main" val="407355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Title 1"/>
          <p:cNvSpPr txBox="1">
            <a:spLocks noGrp="1"/>
          </p:cNvSpPr>
          <p:nvPr>
            <p:ph type="title"/>
          </p:nvPr>
        </p:nvSpPr>
        <p:spPr>
          <a:xfrm>
            <a:off x="34929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2060"/>
                </a:solidFill>
              </a:rPr>
              <a:t>Summary</a:t>
            </a:r>
          </a:p>
        </p:txBody>
      </p:sp>
      <p:sp>
        <p:nvSpPr>
          <p:cNvPr id="94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702787" y="2399887"/>
            <a:ext cx="10327008" cy="1649331"/>
          </a:xfrm>
          <a:prstGeom prst="rect">
            <a:avLst/>
          </a:prstGeom>
        </p:spPr>
        <p:txBody>
          <a:bodyPr>
            <a:noAutofit/>
          </a:bodyPr>
          <a:lstStyle/>
          <a:p>
            <a:pPr indent="5968" defTabSz="214875">
              <a:spcBef>
                <a:spcPts val="200"/>
              </a:spcBef>
              <a:defRPr sz="1081" b="1"/>
            </a:pPr>
            <a:r>
              <a:rPr sz="3200" dirty="0"/>
              <a:t>Following two lectures on NN:</a:t>
            </a:r>
          </a:p>
          <a:p>
            <a:pPr marL="647636" indent="-158924" defTabSz="214875">
              <a:spcBef>
                <a:spcPts val="200"/>
              </a:spcBef>
              <a:buSzPct val="100000"/>
              <a:buFont typeface="Arial"/>
              <a:buChar char="•"/>
              <a:defRPr sz="1081"/>
            </a:pPr>
            <a:r>
              <a:rPr sz="3200" dirty="0"/>
              <a:t>How do we </a:t>
            </a:r>
            <a:r>
              <a:rPr sz="3200" dirty="0">
                <a:solidFill>
                  <a:schemeClr val="accent1"/>
                </a:solidFill>
              </a:rPr>
              <a:t>estimate</a:t>
            </a:r>
            <a:r>
              <a:rPr sz="3200" dirty="0"/>
              <a:t> the weights and biases? </a:t>
            </a:r>
          </a:p>
          <a:p>
            <a:pPr marL="647636" indent="-158924" defTabSz="214875">
              <a:spcBef>
                <a:spcPts val="200"/>
              </a:spcBef>
              <a:buSzPct val="100000"/>
              <a:buFont typeface="Arial"/>
              <a:buChar char="•"/>
              <a:defRPr sz="1081"/>
            </a:pPr>
            <a:r>
              <a:rPr sz="3200" dirty="0"/>
              <a:t>How to </a:t>
            </a:r>
            <a:r>
              <a:rPr sz="3200" dirty="0">
                <a:solidFill>
                  <a:schemeClr val="accent1"/>
                </a:solidFill>
              </a:rPr>
              <a:t>regularize</a:t>
            </a:r>
            <a:r>
              <a:rPr sz="3200" dirty="0"/>
              <a:t> Neural Networks?</a:t>
            </a:r>
          </a:p>
          <a:p>
            <a:pPr marL="746" indent="487219" defTabSz="214875">
              <a:spcBef>
                <a:spcPts val="200"/>
              </a:spcBef>
              <a:defRPr sz="1081"/>
            </a:pPr>
            <a:r>
              <a:rPr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74393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867E6B-BD30-443C-9877-8D78BF58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E6B924-0965-4943-B888-C521B0B2D5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1"/>
          <a:stretch/>
        </p:blipFill>
        <p:spPr>
          <a:xfrm>
            <a:off x="5999143" y="440715"/>
            <a:ext cx="4776039" cy="597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0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77733F-E3F1-45D7-ADF8-B4134BAB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E1816-7C24-4CF9-A480-93EFF9B19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2520" y="104243"/>
            <a:ext cx="5098239" cy="664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58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911FD2B-5179-34AE-9B6E-9EAF32A9E14C}"/>
              </a:ext>
            </a:extLst>
          </p:cNvPr>
          <p:cNvGrpSpPr/>
          <p:nvPr/>
        </p:nvGrpSpPr>
        <p:grpSpPr>
          <a:xfrm>
            <a:off x="1278269" y="833359"/>
            <a:ext cx="3511445" cy="2756767"/>
            <a:chOff x="1278269" y="833359"/>
            <a:chExt cx="3511445" cy="27567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03E7723-C391-9643-9165-6FB095573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05599" y="833359"/>
              <a:ext cx="3284115" cy="265286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F27211-DFD2-4157-AB84-76EAFEC05CFF}"/>
                </a:ext>
              </a:extLst>
            </p:cNvPr>
            <p:cNvSpPr txBox="1"/>
            <p:nvPr/>
          </p:nvSpPr>
          <p:spPr>
            <a:xfrm>
              <a:off x="1278269" y="967987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X</a:t>
              </a:r>
              <a:r>
                <a:rPr lang="en-US" baseline="-25000" dirty="0">
                  <a:latin typeface="Karla" panose="020B0004030503030003" pitchFamily="34" charset="77"/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3761A0-3EA3-6669-43F1-3EC53853A4DE}"/>
                </a:ext>
              </a:extLst>
            </p:cNvPr>
            <p:cNvSpPr txBox="1"/>
            <p:nvPr/>
          </p:nvSpPr>
          <p:spPr>
            <a:xfrm>
              <a:off x="4304497" y="3220794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X</a:t>
              </a:r>
              <a:r>
                <a:rPr lang="en-US" baseline="-25000" dirty="0">
                  <a:latin typeface="Karla" panose="020B0004030503030003" pitchFamily="34" charset="77"/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28634E-D205-6643-EC8F-0905B86B329F}"/>
              </a:ext>
            </a:extLst>
          </p:cNvPr>
          <p:cNvGrpSpPr/>
          <p:nvPr/>
        </p:nvGrpSpPr>
        <p:grpSpPr>
          <a:xfrm>
            <a:off x="6023862" y="942111"/>
            <a:ext cx="3217947" cy="2620022"/>
            <a:chOff x="6023862" y="942111"/>
            <a:chExt cx="3217947" cy="26200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42A656-CA85-D947-BCC5-030DFA085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26955" y="942111"/>
              <a:ext cx="3014854" cy="24353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7633FB-300E-3EAD-EB52-6C6BD2BFA64B}"/>
                </a:ext>
              </a:extLst>
            </p:cNvPr>
            <p:cNvSpPr txBox="1"/>
            <p:nvPr/>
          </p:nvSpPr>
          <p:spPr>
            <a:xfrm>
              <a:off x="6023862" y="1118936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X</a:t>
              </a:r>
              <a:r>
                <a:rPr lang="en-US" baseline="-25000" dirty="0">
                  <a:latin typeface="Karla" panose="020B0004030503030003" pitchFamily="34" charset="77"/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0DFBD9-79A6-8AA2-BEB6-87014AEE59D9}"/>
                </a:ext>
              </a:extLst>
            </p:cNvPr>
            <p:cNvSpPr txBox="1"/>
            <p:nvPr/>
          </p:nvSpPr>
          <p:spPr>
            <a:xfrm>
              <a:off x="8770172" y="3192801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X</a:t>
              </a:r>
              <a:r>
                <a:rPr lang="en-US" baseline="-25000" dirty="0">
                  <a:latin typeface="Karla" panose="020B0004030503030003" pitchFamily="34" charset="77"/>
                </a:rPr>
                <a:t>1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3CBA00-3650-AA34-E549-6B7B4A76F5B8}"/>
              </a:ext>
            </a:extLst>
          </p:cNvPr>
          <p:cNvGrpSpPr/>
          <p:nvPr/>
        </p:nvGrpSpPr>
        <p:grpSpPr>
          <a:xfrm>
            <a:off x="1278269" y="3895349"/>
            <a:ext cx="3551736" cy="2829032"/>
            <a:chOff x="1278269" y="3895349"/>
            <a:chExt cx="3551736" cy="2829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25BC3A-BAFC-0C4B-9EAD-BA35C4AB7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89224" y="3895349"/>
              <a:ext cx="3340781" cy="269863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FAEB01-040D-A849-CD47-6C345398016C}"/>
                </a:ext>
              </a:extLst>
            </p:cNvPr>
            <p:cNvSpPr txBox="1"/>
            <p:nvPr/>
          </p:nvSpPr>
          <p:spPr>
            <a:xfrm>
              <a:off x="1278269" y="4102242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X</a:t>
              </a:r>
              <a:r>
                <a:rPr lang="en-US" baseline="-25000" dirty="0">
                  <a:latin typeface="Karla" panose="020B0004030503030003" pitchFamily="34" charset="77"/>
                </a:rPr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4F75F0-6FBE-DE20-40FE-39386F2634B2}"/>
                </a:ext>
              </a:extLst>
            </p:cNvPr>
            <p:cNvSpPr txBox="1"/>
            <p:nvPr/>
          </p:nvSpPr>
          <p:spPr>
            <a:xfrm>
              <a:off x="4304497" y="6355049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X</a:t>
              </a:r>
              <a:r>
                <a:rPr lang="en-US" baseline="-25000" dirty="0">
                  <a:latin typeface="Karla" panose="020B0004030503030003" pitchFamily="34" charset="77"/>
                </a:rPr>
                <a:t>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7F5AF1-7700-83DA-3D8A-E864E62315C7}"/>
              </a:ext>
            </a:extLst>
          </p:cNvPr>
          <p:cNvGrpSpPr/>
          <p:nvPr/>
        </p:nvGrpSpPr>
        <p:grpSpPr>
          <a:xfrm>
            <a:off x="5953930" y="3845285"/>
            <a:ext cx="3606802" cy="2870415"/>
            <a:chOff x="5953930" y="3845285"/>
            <a:chExt cx="3606802" cy="287041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0A85A1-37D1-D44E-8CE8-A5AF54A12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3845285"/>
              <a:ext cx="3464732" cy="279876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6300D3-37D1-B4A6-73B5-E6649D63D172}"/>
                </a:ext>
              </a:extLst>
            </p:cNvPr>
            <p:cNvSpPr txBox="1"/>
            <p:nvPr/>
          </p:nvSpPr>
          <p:spPr>
            <a:xfrm>
              <a:off x="5953930" y="4210273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X</a:t>
              </a:r>
              <a:r>
                <a:rPr lang="en-US" baseline="-25000" dirty="0">
                  <a:latin typeface="Karla" panose="020B0004030503030003" pitchFamily="34" charset="77"/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4E8BAC-C9AB-C3B8-82FA-380B20323740}"/>
                </a:ext>
              </a:extLst>
            </p:cNvPr>
            <p:cNvSpPr txBox="1"/>
            <p:nvPr/>
          </p:nvSpPr>
          <p:spPr>
            <a:xfrm>
              <a:off x="8770172" y="6346368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X</a:t>
              </a:r>
              <a:r>
                <a:rPr lang="en-US" baseline="-25000" dirty="0">
                  <a:latin typeface="Karla" panose="020B0004030503030003" pitchFamily="34" charset="77"/>
                </a:rPr>
                <a:t>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96590F-FE58-FF01-DCEA-8F905E756C98}"/>
              </a:ext>
            </a:extLst>
          </p:cNvPr>
          <p:cNvSpPr txBox="1"/>
          <p:nvPr/>
        </p:nvSpPr>
        <p:spPr>
          <a:xfrm>
            <a:off x="1856679" y="3180499"/>
            <a:ext cx="7363939" cy="92333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Chalkboard" panose="03050602040202020205" pitchFamily="66" charset="77"/>
                <a:ea typeface="+mj-ea"/>
                <a:cs typeface="+mj-cs"/>
                <a:sym typeface="Calibri"/>
              </a:rPr>
              <a:t>No Linear Boundaries!</a:t>
            </a:r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7F576359-FD98-FCDD-DBF5-5B79AD477DA8}"/>
              </a:ext>
            </a:extLst>
          </p:cNvPr>
          <p:cNvSpPr txBox="1">
            <a:spLocks/>
          </p:cNvSpPr>
          <p:nvPr/>
        </p:nvSpPr>
        <p:spPr>
          <a:xfrm>
            <a:off x="486989" y="251440"/>
            <a:ext cx="10327008" cy="844296"/>
          </a:xfrm>
          <a:prstGeom prst="rect">
            <a:avLst/>
          </a:prstGeom>
          <a:ln>
            <a:noFill/>
          </a:ln>
        </p:spPr>
        <p:txBody>
          <a:bodyPr/>
          <a:lstStyle>
            <a:lvl1pPr indent="0" defTabSz="457182">
              <a:spcBef>
                <a:spcPct val="20000"/>
              </a:spcBef>
              <a:buFont typeface="Arial"/>
              <a:buNone/>
              <a:defRPr sz="3200">
                <a:solidFill>
                  <a:srgbClr val="464646"/>
                </a:solidFill>
                <a:latin typeface="Karla"/>
                <a:cs typeface="Karla"/>
              </a:defRPr>
            </a:lvl1pPr>
            <a:lvl2pPr marL="742920" indent="-285738" defTabSz="457182">
              <a:spcBef>
                <a:spcPct val="20000"/>
              </a:spcBef>
              <a:buFont typeface="Arial"/>
              <a:buChar char="–"/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 marL="1142954" indent="-228590" defTabSz="457182">
              <a:spcBef>
                <a:spcPct val="20000"/>
              </a:spcBef>
              <a:buFont typeface="Arial"/>
              <a:buChar char="•"/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 marL="1600136" indent="-228590" defTabSz="457182">
              <a:spcBef>
                <a:spcPct val="20000"/>
              </a:spcBef>
              <a:buFont typeface="Arial"/>
              <a:buChar char="–"/>
              <a:defRPr>
                <a:solidFill>
                  <a:srgbClr val="464646"/>
                </a:solidFill>
                <a:latin typeface="Karla"/>
                <a:cs typeface="Karla"/>
              </a:defRPr>
            </a:lvl4pPr>
            <a:lvl5pPr marL="2057317" indent="-228590" defTabSz="457182">
              <a:spcBef>
                <a:spcPct val="20000"/>
              </a:spcBef>
              <a:buFont typeface="Arial"/>
              <a:buChar char="»"/>
              <a:defRPr>
                <a:solidFill>
                  <a:srgbClr val="464646"/>
                </a:solidFill>
                <a:latin typeface="Karla"/>
                <a:cs typeface="Karla"/>
              </a:defRPr>
            </a:lvl5pPr>
            <a:lvl6pPr marL="2514499" indent="-228590" defTabSz="457182">
              <a:spcBef>
                <a:spcPct val="20000"/>
              </a:spcBef>
              <a:buFont typeface="Arial"/>
              <a:buChar char="•"/>
              <a:defRPr sz="2000"/>
            </a:lvl6pPr>
            <a:lvl7pPr marL="2971681" indent="-228590" defTabSz="457182">
              <a:spcBef>
                <a:spcPct val="20000"/>
              </a:spcBef>
              <a:buFont typeface="Arial"/>
              <a:buChar char="•"/>
              <a:defRPr sz="2000"/>
            </a:lvl7pPr>
            <a:lvl8pPr marL="3428863" indent="-228590" defTabSz="457182">
              <a:spcBef>
                <a:spcPct val="20000"/>
              </a:spcBef>
              <a:buFont typeface="Arial"/>
              <a:buChar char="•"/>
              <a:defRPr sz="2000"/>
            </a:lvl8pPr>
            <a:lvl9pPr marL="3886044" indent="-228590" defTabSz="457182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>
                <a:solidFill>
                  <a:srgbClr val="002060"/>
                </a:solidFill>
              </a:rPr>
              <a:t>So, what’s the big deal about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4067542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ED509D22-5151-364B-A4AB-B7AD8B73C11D}"/>
              </a:ext>
            </a:extLst>
          </p:cNvPr>
          <p:cNvSpPr txBox="1">
            <a:spLocks/>
          </p:cNvSpPr>
          <p:nvPr/>
        </p:nvSpPr>
        <p:spPr>
          <a:xfrm>
            <a:off x="486989" y="251440"/>
            <a:ext cx="10327008" cy="844296"/>
          </a:xfrm>
          <a:prstGeom prst="rect">
            <a:avLst/>
          </a:prstGeom>
          <a:ln>
            <a:noFill/>
          </a:ln>
        </p:spPr>
        <p:txBody>
          <a:bodyPr/>
          <a:lstStyle>
            <a:lvl1pPr indent="0" defTabSz="457182">
              <a:spcBef>
                <a:spcPct val="20000"/>
              </a:spcBef>
              <a:buFont typeface="Arial"/>
              <a:buNone/>
              <a:defRPr sz="3200">
                <a:solidFill>
                  <a:srgbClr val="464646"/>
                </a:solidFill>
                <a:latin typeface="Karla"/>
                <a:cs typeface="Karla"/>
              </a:defRPr>
            </a:lvl1pPr>
            <a:lvl2pPr marL="742920" indent="-285738" defTabSz="457182">
              <a:spcBef>
                <a:spcPct val="20000"/>
              </a:spcBef>
              <a:buFont typeface="Arial"/>
              <a:buChar char="–"/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 marL="1142954" indent="-228590" defTabSz="457182">
              <a:spcBef>
                <a:spcPct val="20000"/>
              </a:spcBef>
              <a:buFont typeface="Arial"/>
              <a:buChar char="•"/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 marL="1600136" indent="-228590" defTabSz="457182">
              <a:spcBef>
                <a:spcPct val="20000"/>
              </a:spcBef>
              <a:buFont typeface="Arial"/>
              <a:buChar char="–"/>
              <a:defRPr>
                <a:solidFill>
                  <a:srgbClr val="464646"/>
                </a:solidFill>
                <a:latin typeface="Karla"/>
                <a:cs typeface="Karla"/>
              </a:defRPr>
            </a:lvl4pPr>
            <a:lvl5pPr marL="2057317" indent="-228590" defTabSz="457182">
              <a:spcBef>
                <a:spcPct val="20000"/>
              </a:spcBef>
              <a:buFont typeface="Arial"/>
              <a:buChar char="»"/>
              <a:defRPr>
                <a:solidFill>
                  <a:srgbClr val="464646"/>
                </a:solidFill>
                <a:latin typeface="Karla"/>
                <a:cs typeface="Karla"/>
              </a:defRPr>
            </a:lvl5pPr>
            <a:lvl6pPr marL="2514499" indent="-228590" defTabSz="457182">
              <a:spcBef>
                <a:spcPct val="20000"/>
              </a:spcBef>
              <a:buFont typeface="Arial"/>
              <a:buChar char="•"/>
              <a:defRPr sz="2000"/>
            </a:lvl6pPr>
            <a:lvl7pPr marL="2971681" indent="-228590" defTabSz="457182">
              <a:spcBef>
                <a:spcPct val="20000"/>
              </a:spcBef>
              <a:buFont typeface="Arial"/>
              <a:buChar char="•"/>
              <a:defRPr sz="2000"/>
            </a:lvl7pPr>
            <a:lvl8pPr marL="3428863" indent="-228590" defTabSz="457182">
              <a:spcBef>
                <a:spcPct val="20000"/>
              </a:spcBef>
              <a:buFont typeface="Arial"/>
              <a:buChar char="•"/>
              <a:defRPr sz="2000"/>
            </a:lvl8pPr>
            <a:lvl9pPr marL="3886044" indent="-228590" defTabSz="457182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>
                <a:solidFill>
                  <a:srgbClr val="002060"/>
                </a:solidFill>
              </a:rPr>
              <a:t>So, what’s the big deal about Neural Networks?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D07944-8975-4EE3-C547-BD4302CEAD70}"/>
              </a:ext>
            </a:extLst>
          </p:cNvPr>
          <p:cNvGrpSpPr/>
          <p:nvPr/>
        </p:nvGrpSpPr>
        <p:grpSpPr>
          <a:xfrm>
            <a:off x="1628833" y="612935"/>
            <a:ext cx="4402156" cy="3303354"/>
            <a:chOff x="1579765" y="710210"/>
            <a:chExt cx="4417810" cy="355983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AA802C-2C08-184A-9329-C144DCD75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90675" y="710210"/>
              <a:ext cx="4406900" cy="355983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DD916A9-2D22-A700-CE99-A0BA70C5DA88}"/>
                </a:ext>
              </a:extLst>
            </p:cNvPr>
            <p:cNvSpPr txBox="1"/>
            <p:nvPr/>
          </p:nvSpPr>
          <p:spPr>
            <a:xfrm>
              <a:off x="1579765" y="109573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Y</a:t>
              </a:r>
              <a:endParaRPr lang="en-US" baseline="-25000" dirty="0">
                <a:latin typeface="Karla" panose="020B0004030503030003" pitchFamily="34" charset="7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456412-F417-9886-E0B9-49619C34D8EA}"/>
                </a:ext>
              </a:extLst>
            </p:cNvPr>
            <p:cNvSpPr txBox="1"/>
            <p:nvPr/>
          </p:nvSpPr>
          <p:spPr>
            <a:xfrm>
              <a:off x="5338700" y="3806524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X</a:t>
              </a:r>
              <a:endParaRPr lang="en-US" baseline="-25000" dirty="0">
                <a:latin typeface="Karla" panose="020B0004030503030003" pitchFamily="34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66F7F3D-33BF-074E-50B0-EB8D8F6E90C3}"/>
              </a:ext>
            </a:extLst>
          </p:cNvPr>
          <p:cNvGrpSpPr/>
          <p:nvPr/>
        </p:nvGrpSpPr>
        <p:grpSpPr>
          <a:xfrm>
            <a:off x="6425293" y="612935"/>
            <a:ext cx="4178242" cy="3267448"/>
            <a:chOff x="6383135" y="782021"/>
            <a:chExt cx="4229100" cy="341620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67334C-DC95-5941-8E07-8604E1C7C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83135" y="782021"/>
              <a:ext cx="4229100" cy="341620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D712EE-AF47-972B-E261-BE72AF047B32}"/>
                </a:ext>
              </a:extLst>
            </p:cNvPr>
            <p:cNvSpPr txBox="1"/>
            <p:nvPr/>
          </p:nvSpPr>
          <p:spPr>
            <a:xfrm>
              <a:off x="6383135" y="109573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Y</a:t>
              </a:r>
              <a:endParaRPr lang="en-US" baseline="-25000" dirty="0">
                <a:latin typeface="Karla" panose="020B0004030503030003" pitchFamily="34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68B8D-EADA-0CDC-4642-FB251FFEABCB}"/>
                </a:ext>
              </a:extLst>
            </p:cNvPr>
            <p:cNvSpPr txBox="1"/>
            <p:nvPr/>
          </p:nvSpPr>
          <p:spPr>
            <a:xfrm>
              <a:off x="10035390" y="3806524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X</a:t>
              </a:r>
              <a:endParaRPr lang="en-US" baseline="-25000" dirty="0">
                <a:latin typeface="Karla" panose="020B0004030503030003" pitchFamily="34" charset="77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90C00F-7EEE-121D-4B0B-98C56BD0BCC3}"/>
              </a:ext>
            </a:extLst>
          </p:cNvPr>
          <p:cNvGrpSpPr/>
          <p:nvPr/>
        </p:nvGrpSpPr>
        <p:grpSpPr>
          <a:xfrm>
            <a:off x="3919804" y="3629077"/>
            <a:ext cx="4591105" cy="3556000"/>
            <a:chOff x="3919804" y="3629077"/>
            <a:chExt cx="4591105" cy="3556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671831-1034-9544-B823-12703A860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1243" y="3629077"/>
              <a:ext cx="4402156" cy="3556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5F76EEE-7F53-22A8-7727-86E60DBDA8D2}"/>
                </a:ext>
              </a:extLst>
            </p:cNvPr>
            <p:cNvSpPr txBox="1"/>
            <p:nvPr/>
          </p:nvSpPr>
          <p:spPr>
            <a:xfrm>
              <a:off x="3919804" y="408537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Y</a:t>
              </a:r>
              <a:endParaRPr lang="en-US" baseline="-25000" dirty="0">
                <a:latin typeface="Karla" panose="020B0004030503030003" pitchFamily="34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D3BACF-8D10-E289-5D4D-08E7FA524F55}"/>
                </a:ext>
              </a:extLst>
            </p:cNvPr>
            <p:cNvSpPr txBox="1"/>
            <p:nvPr/>
          </p:nvSpPr>
          <p:spPr>
            <a:xfrm>
              <a:off x="8178767" y="6421894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X</a:t>
              </a:r>
              <a:endParaRPr lang="en-US" baseline="-25000" dirty="0">
                <a:latin typeface="Karla" panose="020B0004030503030003" pitchFamily="34" charset="77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C51FA86-4780-9B30-4BB3-72DB7007F3FA}"/>
              </a:ext>
            </a:extLst>
          </p:cNvPr>
          <p:cNvSpPr/>
          <p:nvPr/>
        </p:nvSpPr>
        <p:spPr>
          <a:xfrm>
            <a:off x="3690257" y="3806524"/>
            <a:ext cx="5470072" cy="2996858"/>
          </a:xfrm>
          <a:prstGeom prst="rect">
            <a:avLst/>
          </a:prstGeom>
          <a:noFill/>
          <a:ln w="381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470072"/>
                      <a:gd name="connsiteY0" fmla="*/ 0 h 2996858"/>
                      <a:gd name="connsiteX1" fmla="*/ 629058 w 5470072"/>
                      <a:gd name="connsiteY1" fmla="*/ 0 h 2996858"/>
                      <a:gd name="connsiteX2" fmla="*/ 1148715 w 5470072"/>
                      <a:gd name="connsiteY2" fmla="*/ 0 h 2996858"/>
                      <a:gd name="connsiteX3" fmla="*/ 1941876 w 5470072"/>
                      <a:gd name="connsiteY3" fmla="*/ 0 h 2996858"/>
                      <a:gd name="connsiteX4" fmla="*/ 2570934 w 5470072"/>
                      <a:gd name="connsiteY4" fmla="*/ 0 h 2996858"/>
                      <a:gd name="connsiteX5" fmla="*/ 3199992 w 5470072"/>
                      <a:gd name="connsiteY5" fmla="*/ 0 h 2996858"/>
                      <a:gd name="connsiteX6" fmla="*/ 3993153 w 5470072"/>
                      <a:gd name="connsiteY6" fmla="*/ 0 h 2996858"/>
                      <a:gd name="connsiteX7" fmla="*/ 4567510 w 5470072"/>
                      <a:gd name="connsiteY7" fmla="*/ 0 h 2996858"/>
                      <a:gd name="connsiteX8" fmla="*/ 5470072 w 5470072"/>
                      <a:gd name="connsiteY8" fmla="*/ 0 h 2996858"/>
                      <a:gd name="connsiteX9" fmla="*/ 5470072 w 5470072"/>
                      <a:gd name="connsiteY9" fmla="*/ 659309 h 2996858"/>
                      <a:gd name="connsiteX10" fmla="*/ 5470072 w 5470072"/>
                      <a:gd name="connsiteY10" fmla="*/ 1198743 h 2996858"/>
                      <a:gd name="connsiteX11" fmla="*/ 5470072 w 5470072"/>
                      <a:gd name="connsiteY11" fmla="*/ 1798115 h 2996858"/>
                      <a:gd name="connsiteX12" fmla="*/ 5470072 w 5470072"/>
                      <a:gd name="connsiteY12" fmla="*/ 2427455 h 2996858"/>
                      <a:gd name="connsiteX13" fmla="*/ 5470072 w 5470072"/>
                      <a:gd name="connsiteY13" fmla="*/ 2996858 h 2996858"/>
                      <a:gd name="connsiteX14" fmla="*/ 4786313 w 5470072"/>
                      <a:gd name="connsiteY14" fmla="*/ 2996858 h 2996858"/>
                      <a:gd name="connsiteX15" fmla="*/ 4211955 w 5470072"/>
                      <a:gd name="connsiteY15" fmla="*/ 2996858 h 2996858"/>
                      <a:gd name="connsiteX16" fmla="*/ 3528196 w 5470072"/>
                      <a:gd name="connsiteY16" fmla="*/ 2996858 h 2996858"/>
                      <a:gd name="connsiteX17" fmla="*/ 2735036 w 5470072"/>
                      <a:gd name="connsiteY17" fmla="*/ 2996858 h 2996858"/>
                      <a:gd name="connsiteX18" fmla="*/ 2051277 w 5470072"/>
                      <a:gd name="connsiteY18" fmla="*/ 2996858 h 2996858"/>
                      <a:gd name="connsiteX19" fmla="*/ 1531620 w 5470072"/>
                      <a:gd name="connsiteY19" fmla="*/ 2996858 h 2996858"/>
                      <a:gd name="connsiteX20" fmla="*/ 957263 w 5470072"/>
                      <a:gd name="connsiteY20" fmla="*/ 2996858 h 2996858"/>
                      <a:gd name="connsiteX21" fmla="*/ 0 w 5470072"/>
                      <a:gd name="connsiteY21" fmla="*/ 2996858 h 2996858"/>
                      <a:gd name="connsiteX22" fmla="*/ 0 w 5470072"/>
                      <a:gd name="connsiteY22" fmla="*/ 2397486 h 2996858"/>
                      <a:gd name="connsiteX23" fmla="*/ 0 w 5470072"/>
                      <a:gd name="connsiteY23" fmla="*/ 1798115 h 2996858"/>
                      <a:gd name="connsiteX24" fmla="*/ 0 w 5470072"/>
                      <a:gd name="connsiteY24" fmla="*/ 1228712 h 2996858"/>
                      <a:gd name="connsiteX25" fmla="*/ 0 w 5470072"/>
                      <a:gd name="connsiteY25" fmla="*/ 719246 h 2996858"/>
                      <a:gd name="connsiteX26" fmla="*/ 0 w 5470072"/>
                      <a:gd name="connsiteY26" fmla="*/ 0 h 29968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470072" h="2996858" extrusionOk="0">
                        <a:moveTo>
                          <a:pt x="0" y="0"/>
                        </a:moveTo>
                        <a:cubicBezTo>
                          <a:pt x="257114" y="-14718"/>
                          <a:pt x="400261" y="13569"/>
                          <a:pt x="629058" y="0"/>
                        </a:cubicBezTo>
                        <a:cubicBezTo>
                          <a:pt x="857855" y="-13569"/>
                          <a:pt x="1008538" y="13191"/>
                          <a:pt x="1148715" y="0"/>
                        </a:cubicBezTo>
                        <a:cubicBezTo>
                          <a:pt x="1288892" y="-13191"/>
                          <a:pt x="1770798" y="33051"/>
                          <a:pt x="1941876" y="0"/>
                        </a:cubicBezTo>
                        <a:cubicBezTo>
                          <a:pt x="2112954" y="-33051"/>
                          <a:pt x="2358537" y="27280"/>
                          <a:pt x="2570934" y="0"/>
                        </a:cubicBezTo>
                        <a:cubicBezTo>
                          <a:pt x="2783331" y="-27280"/>
                          <a:pt x="2919002" y="27092"/>
                          <a:pt x="3199992" y="0"/>
                        </a:cubicBezTo>
                        <a:cubicBezTo>
                          <a:pt x="3480982" y="-27092"/>
                          <a:pt x="3610100" y="37598"/>
                          <a:pt x="3993153" y="0"/>
                        </a:cubicBezTo>
                        <a:cubicBezTo>
                          <a:pt x="4376206" y="-37598"/>
                          <a:pt x="4325086" y="762"/>
                          <a:pt x="4567510" y="0"/>
                        </a:cubicBezTo>
                        <a:cubicBezTo>
                          <a:pt x="4809934" y="-762"/>
                          <a:pt x="5248957" y="-42708"/>
                          <a:pt x="5470072" y="0"/>
                        </a:cubicBezTo>
                        <a:cubicBezTo>
                          <a:pt x="5463973" y="151508"/>
                          <a:pt x="5461625" y="502886"/>
                          <a:pt x="5470072" y="659309"/>
                        </a:cubicBezTo>
                        <a:cubicBezTo>
                          <a:pt x="5478519" y="815732"/>
                          <a:pt x="5482402" y="1026674"/>
                          <a:pt x="5470072" y="1198743"/>
                        </a:cubicBezTo>
                        <a:cubicBezTo>
                          <a:pt x="5457742" y="1370812"/>
                          <a:pt x="5452808" y="1620121"/>
                          <a:pt x="5470072" y="1798115"/>
                        </a:cubicBezTo>
                        <a:cubicBezTo>
                          <a:pt x="5487336" y="1976109"/>
                          <a:pt x="5470817" y="2137118"/>
                          <a:pt x="5470072" y="2427455"/>
                        </a:cubicBezTo>
                        <a:cubicBezTo>
                          <a:pt x="5469327" y="2717792"/>
                          <a:pt x="5444640" y="2769541"/>
                          <a:pt x="5470072" y="2996858"/>
                        </a:cubicBezTo>
                        <a:cubicBezTo>
                          <a:pt x="5144905" y="2962784"/>
                          <a:pt x="5058648" y="3006181"/>
                          <a:pt x="4786313" y="2996858"/>
                        </a:cubicBezTo>
                        <a:cubicBezTo>
                          <a:pt x="4513978" y="2987535"/>
                          <a:pt x="4368381" y="3012609"/>
                          <a:pt x="4211955" y="2996858"/>
                        </a:cubicBezTo>
                        <a:cubicBezTo>
                          <a:pt x="4055529" y="2981107"/>
                          <a:pt x="3699366" y="3009386"/>
                          <a:pt x="3528196" y="2996858"/>
                        </a:cubicBezTo>
                        <a:cubicBezTo>
                          <a:pt x="3357026" y="2984330"/>
                          <a:pt x="2974237" y="2987216"/>
                          <a:pt x="2735036" y="2996858"/>
                        </a:cubicBezTo>
                        <a:cubicBezTo>
                          <a:pt x="2495835" y="3006500"/>
                          <a:pt x="2231532" y="3005095"/>
                          <a:pt x="2051277" y="2996858"/>
                        </a:cubicBezTo>
                        <a:cubicBezTo>
                          <a:pt x="1871022" y="2988621"/>
                          <a:pt x="1705764" y="2983337"/>
                          <a:pt x="1531620" y="2996858"/>
                        </a:cubicBezTo>
                        <a:cubicBezTo>
                          <a:pt x="1357476" y="3010379"/>
                          <a:pt x="1142539" y="2978583"/>
                          <a:pt x="957263" y="2996858"/>
                        </a:cubicBezTo>
                        <a:cubicBezTo>
                          <a:pt x="771987" y="3015133"/>
                          <a:pt x="453796" y="2967709"/>
                          <a:pt x="0" y="2996858"/>
                        </a:cubicBezTo>
                        <a:cubicBezTo>
                          <a:pt x="22623" y="2852618"/>
                          <a:pt x="-28922" y="2641678"/>
                          <a:pt x="0" y="2397486"/>
                        </a:cubicBezTo>
                        <a:cubicBezTo>
                          <a:pt x="28922" y="2153294"/>
                          <a:pt x="25823" y="2062173"/>
                          <a:pt x="0" y="1798115"/>
                        </a:cubicBezTo>
                        <a:cubicBezTo>
                          <a:pt x="-25823" y="1534057"/>
                          <a:pt x="-18995" y="1432603"/>
                          <a:pt x="0" y="1228712"/>
                        </a:cubicBezTo>
                        <a:cubicBezTo>
                          <a:pt x="18995" y="1024821"/>
                          <a:pt x="21907" y="910964"/>
                          <a:pt x="0" y="719246"/>
                        </a:cubicBezTo>
                        <a:cubicBezTo>
                          <a:pt x="-21907" y="527528"/>
                          <a:pt x="-34120" y="20069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1351C2-5F52-29F0-3111-E88FB861DAE8}"/>
              </a:ext>
            </a:extLst>
          </p:cNvPr>
          <p:cNvSpPr txBox="1"/>
          <p:nvPr/>
        </p:nvSpPr>
        <p:spPr>
          <a:xfrm>
            <a:off x="9526087" y="4244049"/>
            <a:ext cx="2296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 pitchFamily="2" charset="77"/>
              </a:rPr>
              <a:t>Very hard to express functions like these with polynomial  regression. </a:t>
            </a:r>
          </a:p>
        </p:txBody>
      </p:sp>
    </p:spTree>
    <p:extLst>
      <p:ext uri="{BB962C8B-B14F-4D97-AF65-F5344CB8AC3E}">
        <p14:creationId xmlns:p14="http://schemas.microsoft.com/office/powerpoint/2010/main" val="264208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ED509D22-5151-364B-A4AB-B7AD8B73C11D}"/>
              </a:ext>
            </a:extLst>
          </p:cNvPr>
          <p:cNvSpPr txBox="1">
            <a:spLocks/>
          </p:cNvSpPr>
          <p:nvPr/>
        </p:nvSpPr>
        <p:spPr>
          <a:xfrm>
            <a:off x="486989" y="251440"/>
            <a:ext cx="10327008" cy="844296"/>
          </a:xfrm>
          <a:prstGeom prst="rect">
            <a:avLst/>
          </a:prstGeom>
          <a:ln>
            <a:noFill/>
          </a:ln>
        </p:spPr>
        <p:txBody>
          <a:bodyPr/>
          <a:lstStyle>
            <a:lvl1pPr indent="0" defTabSz="457182">
              <a:spcBef>
                <a:spcPct val="20000"/>
              </a:spcBef>
              <a:buFont typeface="Arial"/>
              <a:buNone/>
              <a:defRPr sz="3200">
                <a:solidFill>
                  <a:srgbClr val="464646"/>
                </a:solidFill>
                <a:latin typeface="Karla"/>
                <a:cs typeface="Karla"/>
              </a:defRPr>
            </a:lvl1pPr>
            <a:lvl2pPr marL="742920" indent="-285738" defTabSz="457182">
              <a:spcBef>
                <a:spcPct val="20000"/>
              </a:spcBef>
              <a:buFont typeface="Arial"/>
              <a:buChar char="–"/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 marL="1142954" indent="-228590" defTabSz="457182">
              <a:spcBef>
                <a:spcPct val="20000"/>
              </a:spcBef>
              <a:buFont typeface="Arial"/>
              <a:buChar char="•"/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 marL="1600136" indent="-228590" defTabSz="457182">
              <a:spcBef>
                <a:spcPct val="20000"/>
              </a:spcBef>
              <a:buFont typeface="Arial"/>
              <a:buChar char="–"/>
              <a:defRPr>
                <a:solidFill>
                  <a:srgbClr val="464646"/>
                </a:solidFill>
                <a:latin typeface="Karla"/>
                <a:cs typeface="Karla"/>
              </a:defRPr>
            </a:lvl4pPr>
            <a:lvl5pPr marL="2057317" indent="-228590" defTabSz="457182">
              <a:spcBef>
                <a:spcPct val="20000"/>
              </a:spcBef>
              <a:buFont typeface="Arial"/>
              <a:buChar char="»"/>
              <a:defRPr>
                <a:solidFill>
                  <a:srgbClr val="464646"/>
                </a:solidFill>
                <a:latin typeface="Karla"/>
                <a:cs typeface="Karla"/>
              </a:defRPr>
            </a:lvl5pPr>
            <a:lvl6pPr marL="2514499" indent="-228590" defTabSz="457182">
              <a:spcBef>
                <a:spcPct val="20000"/>
              </a:spcBef>
              <a:buFont typeface="Arial"/>
              <a:buChar char="•"/>
              <a:defRPr sz="2000"/>
            </a:lvl6pPr>
            <a:lvl7pPr marL="2971681" indent="-228590" defTabSz="457182">
              <a:spcBef>
                <a:spcPct val="20000"/>
              </a:spcBef>
              <a:buFont typeface="Arial"/>
              <a:buChar char="•"/>
              <a:defRPr sz="2000"/>
            </a:lvl7pPr>
            <a:lvl8pPr marL="3428863" indent="-228590" defTabSz="457182">
              <a:spcBef>
                <a:spcPct val="20000"/>
              </a:spcBef>
              <a:buFont typeface="Arial"/>
              <a:buChar char="•"/>
              <a:defRPr sz="2000"/>
            </a:lvl8pPr>
            <a:lvl9pPr marL="3886044" indent="-228590" defTabSz="457182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>
                <a:solidFill>
                  <a:srgbClr val="002060"/>
                </a:solidFill>
              </a:rPr>
              <a:t>So, what’s the big deal about Neural Networks?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D07944-8975-4EE3-C547-BD4302CEAD70}"/>
              </a:ext>
            </a:extLst>
          </p:cNvPr>
          <p:cNvGrpSpPr/>
          <p:nvPr/>
        </p:nvGrpSpPr>
        <p:grpSpPr>
          <a:xfrm>
            <a:off x="1579765" y="710210"/>
            <a:ext cx="4363835" cy="3375165"/>
            <a:chOff x="1579765" y="710210"/>
            <a:chExt cx="4417810" cy="355983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AA802C-2C08-184A-9329-C144DCD75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90675" y="710210"/>
              <a:ext cx="4406900" cy="355983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DD916A9-2D22-A700-CE99-A0BA70C5DA88}"/>
                </a:ext>
              </a:extLst>
            </p:cNvPr>
            <p:cNvSpPr txBox="1"/>
            <p:nvPr/>
          </p:nvSpPr>
          <p:spPr>
            <a:xfrm>
              <a:off x="1579765" y="109573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Y</a:t>
              </a:r>
              <a:endParaRPr lang="en-US" baseline="-25000" dirty="0">
                <a:latin typeface="Karla" panose="020B0004030503030003" pitchFamily="34" charset="7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456412-F417-9886-E0B9-49619C34D8EA}"/>
                </a:ext>
              </a:extLst>
            </p:cNvPr>
            <p:cNvSpPr txBox="1"/>
            <p:nvPr/>
          </p:nvSpPr>
          <p:spPr>
            <a:xfrm>
              <a:off x="5338700" y="3806524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X</a:t>
              </a:r>
              <a:endParaRPr lang="en-US" baseline="-25000" dirty="0">
                <a:latin typeface="Karla" panose="020B0004030503030003" pitchFamily="34" charset="7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66F7F3D-33BF-074E-50B0-EB8D8F6E90C3}"/>
              </a:ext>
            </a:extLst>
          </p:cNvPr>
          <p:cNvGrpSpPr/>
          <p:nvPr/>
        </p:nvGrpSpPr>
        <p:grpSpPr>
          <a:xfrm>
            <a:off x="6383135" y="782022"/>
            <a:ext cx="4229100" cy="3303354"/>
            <a:chOff x="6383135" y="782021"/>
            <a:chExt cx="4229100" cy="341620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67334C-DC95-5941-8E07-8604E1C7C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83135" y="782021"/>
              <a:ext cx="4229100" cy="341620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D712EE-AF47-972B-E261-BE72AF047B32}"/>
                </a:ext>
              </a:extLst>
            </p:cNvPr>
            <p:cNvSpPr txBox="1"/>
            <p:nvPr/>
          </p:nvSpPr>
          <p:spPr>
            <a:xfrm>
              <a:off x="6383135" y="109573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Y</a:t>
              </a:r>
              <a:endParaRPr lang="en-US" baseline="-25000" dirty="0">
                <a:latin typeface="Karla" panose="020B0004030503030003" pitchFamily="34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668B8D-EADA-0CDC-4642-FB251FFEABCB}"/>
                </a:ext>
              </a:extLst>
            </p:cNvPr>
            <p:cNvSpPr txBox="1"/>
            <p:nvPr/>
          </p:nvSpPr>
          <p:spPr>
            <a:xfrm>
              <a:off x="10035390" y="3806524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X</a:t>
              </a:r>
              <a:endParaRPr lang="en-US" baseline="-25000" dirty="0">
                <a:latin typeface="Karla" panose="020B0004030503030003" pitchFamily="34" charset="77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90C00F-7EEE-121D-4B0B-98C56BD0BCC3}"/>
              </a:ext>
            </a:extLst>
          </p:cNvPr>
          <p:cNvGrpSpPr/>
          <p:nvPr/>
        </p:nvGrpSpPr>
        <p:grpSpPr>
          <a:xfrm>
            <a:off x="3919804" y="3629077"/>
            <a:ext cx="4591105" cy="3556000"/>
            <a:chOff x="3919804" y="3629077"/>
            <a:chExt cx="4591105" cy="3556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671831-1034-9544-B823-12703A860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1243" y="3629077"/>
              <a:ext cx="4402156" cy="3556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5F76EEE-7F53-22A8-7727-86E60DBDA8D2}"/>
                </a:ext>
              </a:extLst>
            </p:cNvPr>
            <p:cNvSpPr txBox="1"/>
            <p:nvPr/>
          </p:nvSpPr>
          <p:spPr>
            <a:xfrm>
              <a:off x="3919804" y="408537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Y</a:t>
              </a:r>
              <a:endParaRPr lang="en-US" baseline="-25000" dirty="0">
                <a:latin typeface="Karla" panose="020B0004030503030003" pitchFamily="34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D3BACF-8D10-E289-5D4D-08E7FA524F55}"/>
                </a:ext>
              </a:extLst>
            </p:cNvPr>
            <p:cNvSpPr txBox="1"/>
            <p:nvPr/>
          </p:nvSpPr>
          <p:spPr>
            <a:xfrm>
              <a:off x="8178767" y="6421894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anose="020B0004030503030003" pitchFamily="34" charset="77"/>
                </a:rPr>
                <a:t>X</a:t>
              </a:r>
              <a:endParaRPr lang="en-US" baseline="-25000" dirty="0">
                <a:latin typeface="Karla" panose="020B0004030503030003" pitchFamily="34" charset="7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BE226F6-4AA9-7D74-B42B-4129E91FAC64}"/>
              </a:ext>
            </a:extLst>
          </p:cNvPr>
          <p:cNvSpPr txBox="1"/>
          <p:nvPr/>
        </p:nvSpPr>
        <p:spPr>
          <a:xfrm>
            <a:off x="2645629" y="3375234"/>
            <a:ext cx="6973384" cy="92333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Chalkboard" panose="03050602040202020205" pitchFamily="66" charset="77"/>
                <a:ea typeface="+mj-ea"/>
                <a:cs typeface="+mj-cs"/>
                <a:sym typeface="Calibri"/>
              </a:rPr>
              <a:t>No Linear Functions!</a:t>
            </a:r>
          </a:p>
        </p:txBody>
      </p:sp>
    </p:spTree>
    <p:extLst>
      <p:ext uri="{BB962C8B-B14F-4D97-AF65-F5344CB8AC3E}">
        <p14:creationId xmlns:p14="http://schemas.microsoft.com/office/powerpoint/2010/main" val="329916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ED509D22-5151-364B-A4AB-B7AD8B73C11D}"/>
              </a:ext>
            </a:extLst>
          </p:cNvPr>
          <p:cNvSpPr txBox="1">
            <a:spLocks/>
          </p:cNvSpPr>
          <p:nvPr/>
        </p:nvSpPr>
        <p:spPr>
          <a:xfrm>
            <a:off x="486989" y="251440"/>
            <a:ext cx="10327008" cy="844296"/>
          </a:xfrm>
          <a:prstGeom prst="rect">
            <a:avLst/>
          </a:prstGeom>
          <a:ln>
            <a:noFill/>
          </a:ln>
        </p:spPr>
        <p:txBody>
          <a:bodyPr/>
          <a:lstStyle>
            <a:lvl1pPr indent="0" defTabSz="457182">
              <a:spcBef>
                <a:spcPct val="20000"/>
              </a:spcBef>
              <a:buFont typeface="Arial"/>
              <a:buNone/>
              <a:defRPr sz="3200">
                <a:solidFill>
                  <a:srgbClr val="464646"/>
                </a:solidFill>
                <a:latin typeface="Karla"/>
                <a:cs typeface="Karla"/>
              </a:defRPr>
            </a:lvl1pPr>
            <a:lvl2pPr marL="742920" indent="-285738" defTabSz="457182">
              <a:spcBef>
                <a:spcPct val="20000"/>
              </a:spcBef>
              <a:buFont typeface="Arial"/>
              <a:buChar char="–"/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 marL="1142954" indent="-228590" defTabSz="457182">
              <a:spcBef>
                <a:spcPct val="20000"/>
              </a:spcBef>
              <a:buFont typeface="Arial"/>
              <a:buChar char="•"/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 marL="1600136" indent="-228590" defTabSz="457182">
              <a:spcBef>
                <a:spcPct val="20000"/>
              </a:spcBef>
              <a:buFont typeface="Arial"/>
              <a:buChar char="–"/>
              <a:defRPr>
                <a:solidFill>
                  <a:srgbClr val="464646"/>
                </a:solidFill>
                <a:latin typeface="Karla"/>
                <a:cs typeface="Karla"/>
              </a:defRPr>
            </a:lvl4pPr>
            <a:lvl5pPr marL="2057317" indent="-228590" defTabSz="457182">
              <a:spcBef>
                <a:spcPct val="20000"/>
              </a:spcBef>
              <a:buFont typeface="Arial"/>
              <a:buChar char="»"/>
              <a:defRPr>
                <a:solidFill>
                  <a:srgbClr val="464646"/>
                </a:solidFill>
                <a:latin typeface="Karla"/>
                <a:cs typeface="Karla"/>
              </a:defRPr>
            </a:lvl5pPr>
            <a:lvl6pPr marL="2514499" indent="-228590" defTabSz="457182">
              <a:spcBef>
                <a:spcPct val="20000"/>
              </a:spcBef>
              <a:buFont typeface="Arial"/>
              <a:buChar char="•"/>
              <a:defRPr sz="2000"/>
            </a:lvl6pPr>
            <a:lvl7pPr marL="2971681" indent="-228590" defTabSz="457182">
              <a:spcBef>
                <a:spcPct val="20000"/>
              </a:spcBef>
              <a:buFont typeface="Arial"/>
              <a:buChar char="•"/>
              <a:defRPr sz="2000"/>
            </a:lvl7pPr>
            <a:lvl8pPr marL="3428863" indent="-228590" defTabSz="457182">
              <a:spcBef>
                <a:spcPct val="20000"/>
              </a:spcBef>
              <a:buFont typeface="Arial"/>
              <a:buChar char="•"/>
              <a:defRPr sz="2000"/>
            </a:lvl8pPr>
            <a:lvl9pPr marL="3886044" indent="-228590" defTabSz="457182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>
                <a:solidFill>
                  <a:srgbClr val="002060"/>
                </a:solidFill>
              </a:rPr>
              <a:t>So, what’s the big deal about Neural Networks?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7DA9B2-C720-BE8C-EEEC-4ED0871845EC}"/>
              </a:ext>
            </a:extLst>
          </p:cNvPr>
          <p:cNvSpPr txBox="1"/>
          <p:nvPr/>
        </p:nvSpPr>
        <p:spPr>
          <a:xfrm>
            <a:off x="2661251" y="1413788"/>
            <a:ext cx="686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How can we overcome these challenges?</a:t>
            </a:r>
          </a:p>
        </p:txBody>
      </p:sp>
      <p:pic>
        <p:nvPicPr>
          <p:cNvPr id="18" name="Picture 17" descr="A person standing in an elevator&#10;&#10;Description automatically generated">
            <a:extLst>
              <a:ext uri="{FF2B5EF4-FFF2-40B4-BE49-F238E27FC236}">
                <a16:creationId xmlns:a16="http://schemas.microsoft.com/office/drawing/2014/main" id="{C01FCBD6-8590-567B-F558-9BCDD738D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54" y="2552402"/>
            <a:ext cx="6165902" cy="34652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469DA3-5732-9319-6BDB-44C18386373B}"/>
              </a:ext>
            </a:extLst>
          </p:cNvPr>
          <p:cNvSpPr txBox="1"/>
          <p:nvPr/>
        </p:nvSpPr>
        <p:spPr>
          <a:xfrm>
            <a:off x="4731026" y="5494419"/>
            <a:ext cx="289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Karla" pitchFamily="2" charset="0"/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83937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89" y="216531"/>
            <a:ext cx="11355719" cy="767276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Outline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6989" y="1242363"/>
            <a:ext cx="10189311" cy="38089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457182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Karla"/>
                <a:ea typeface="+mn-ea"/>
                <a:sym typeface="Calibri"/>
              </a:rPr>
              <a:t>Introduction to Artificial Neural Networks </a:t>
            </a:r>
          </a:p>
          <a:p>
            <a:pPr marL="514350" marR="0" lvl="0" indent="-514350" algn="l" defTabSz="457182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Karla"/>
                <a:ea typeface="+mn-ea"/>
                <a:sym typeface="Calibri"/>
              </a:rPr>
              <a:t>Review of Classification and Logistic Regression </a:t>
            </a:r>
          </a:p>
          <a:p>
            <a:pPr marL="514350" marR="0" lvl="0" indent="-514350" algn="l" defTabSz="457182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Karla"/>
                <a:ea typeface="+mn-ea"/>
                <a:sym typeface="Calibri"/>
              </a:rPr>
              <a:t>Single Neuron Network (‘Perceptron’)  </a:t>
            </a:r>
          </a:p>
          <a:p>
            <a:pPr marL="514350" marR="0" lvl="0" indent="-514350" algn="l" defTabSz="457182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Karla"/>
                <a:ea typeface="+mn-ea"/>
                <a:sym typeface="Calibri"/>
              </a:rPr>
              <a:t>Multi-Layer Perceptron (MLP) </a:t>
            </a:r>
          </a:p>
          <a:p>
            <a:pPr marR="0" lvl="0" algn="l" defTabSz="4571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Tx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Karla"/>
              <a:ea typeface="+mn-ea"/>
              <a:sym typeface="Calibri"/>
            </a:endParaRP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Karla"/>
              <a:ea typeface="+mn-ea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987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Title 1"/>
          <p:cNvSpPr txBox="1">
            <a:spLocks noGrp="1"/>
          </p:cNvSpPr>
          <p:nvPr>
            <p:ph type="title"/>
          </p:nvPr>
        </p:nvSpPr>
        <p:spPr>
          <a:xfrm>
            <a:off x="34929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2060"/>
                </a:solidFill>
              </a:rPr>
              <a:t>Example Using Heart Data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BBD2BEA-E891-157A-06D5-BADA2F5BC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993034"/>
              </p:ext>
            </p:extLst>
          </p:nvPr>
        </p:nvGraphicFramePr>
        <p:xfrm>
          <a:off x="2187345" y="2142529"/>
          <a:ext cx="7817309" cy="310154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14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885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Sex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ChestPain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RestBP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Chol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MaxHR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ExAng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Thal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ysClr val="windowText" lastClr="000000"/>
                          </a:solidFill>
                        </a:rPr>
                        <a:t>AHD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typical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233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fixed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asymptomatic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286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solidFill>
                            <a:srgbClr val="404040"/>
                          </a:solidFill>
                        </a:rPr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asymptomatic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229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solidFill>
                            <a:srgbClr val="404040"/>
                          </a:solidFill>
                        </a:rPr>
                        <a:t>reversable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nonanginal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solidFill>
                            <a:srgbClr val="404040"/>
                          </a:solidFill>
                        </a:rPr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18F61DC-B997-DDFE-904A-CB3126D56072}"/>
              </a:ext>
            </a:extLst>
          </p:cNvPr>
          <p:cNvSpPr/>
          <p:nvPr/>
        </p:nvSpPr>
        <p:spPr>
          <a:xfrm>
            <a:off x="349292" y="995577"/>
            <a:ext cx="11493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404040"/>
                </a:solidFill>
                <a:latin typeface="Karla" pitchFamily="2" charset="0"/>
              </a:rPr>
              <a:t>Consider a </a:t>
            </a:r>
            <a:r>
              <a:rPr lang="en-US" sz="2400" dirty="0">
                <a:solidFill>
                  <a:srgbClr val="404040"/>
                </a:solidFill>
                <a:latin typeface="Karla" pitchFamily="2" charset="0"/>
              </a:rPr>
              <a:t>dataset that contains a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binary outcome </a:t>
            </a:r>
            <a:r>
              <a:rPr lang="en-US" sz="2400" dirty="0">
                <a:solidFill>
                  <a:srgbClr val="404040"/>
                </a:solidFill>
                <a:latin typeface="Karla" pitchFamily="2" charset="0"/>
              </a:rPr>
              <a:t>AHD for 303 patients who presented with chest pain. </a:t>
            </a:r>
          </a:p>
        </p:txBody>
      </p:sp>
    </p:spTree>
    <p:extLst>
      <p:ext uri="{BB962C8B-B14F-4D97-AF65-F5344CB8AC3E}">
        <p14:creationId xmlns:p14="http://schemas.microsoft.com/office/powerpoint/2010/main" val="662238250"/>
      </p:ext>
    </p:extLst>
  </p:cSld>
  <p:clrMapOvr>
    <a:masterClrMapping/>
  </p:clrMapOvr>
</p:sld>
</file>

<file path=ppt/theme/theme1.xml><?xml version="1.0" encoding="utf-8"?>
<a:theme xmlns:a="http://schemas.openxmlformats.org/drawingml/2006/main" name="1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2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lides Part A - Introduction to ANN and Perceptron.pptx" id="{D8D65772-AACE-4CB9-A97C-9DEBA6FF8CB0}" vid="{D79D52FC-38A1-4498-89C1-BCB9F4E50FD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896</Words>
  <Application>Microsoft Macintosh PowerPoint</Application>
  <PresentationFormat>Widescreen</PresentationFormat>
  <Paragraphs>298</Paragraphs>
  <Slides>35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Karla</vt:lpstr>
      <vt:lpstr>Arial</vt:lpstr>
      <vt:lpstr>Chalkboard</vt:lpstr>
      <vt:lpstr>Calibri</vt:lpstr>
      <vt:lpstr>Cambria Math</vt:lpstr>
      <vt:lpstr>Karla Medium</vt:lpstr>
      <vt:lpstr>1_GEC_template</vt:lpstr>
      <vt:lpstr>Theme2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Example Using Heart Data</vt:lpstr>
      <vt:lpstr>Example Using Heart Data</vt:lpstr>
      <vt:lpstr>Example Using Heart Data</vt:lpstr>
      <vt:lpstr>Quiz Time</vt:lpstr>
      <vt:lpstr>Quiz Time</vt:lpstr>
      <vt:lpstr>Example Using Heart Data</vt:lpstr>
      <vt:lpstr>Example Using Heart Data</vt:lpstr>
      <vt:lpstr>Example Using Heart Data</vt:lpstr>
      <vt:lpstr>Combining Neurons </vt:lpstr>
      <vt:lpstr>Quiz Time</vt:lpstr>
      <vt:lpstr>Quiz Time</vt:lpstr>
      <vt:lpstr>Combining Neurons </vt:lpstr>
      <vt:lpstr>Combining Neurons </vt:lpstr>
      <vt:lpstr>Combining Neurons </vt:lpstr>
      <vt:lpstr>Combining Neurons </vt:lpstr>
      <vt:lpstr>Combining Neurons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Anshika Gupta</dc:creator>
  <cp:lastModifiedBy>Protopapas, Pavlos</cp:lastModifiedBy>
  <cp:revision>78</cp:revision>
  <dcterms:created xsi:type="dcterms:W3CDTF">2022-03-06T17:52:37Z</dcterms:created>
  <dcterms:modified xsi:type="dcterms:W3CDTF">2024-06-03T15:21:43Z</dcterms:modified>
</cp:coreProperties>
</file>